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2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24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79" r:id="rId2"/>
    <p:sldId id="260" r:id="rId3"/>
    <p:sldId id="273" r:id="rId4"/>
    <p:sldId id="261" r:id="rId5"/>
    <p:sldId id="274" r:id="rId6"/>
    <p:sldId id="262" r:id="rId7"/>
    <p:sldId id="275" r:id="rId8"/>
    <p:sldId id="263" r:id="rId9"/>
    <p:sldId id="276" r:id="rId10"/>
    <p:sldId id="264" r:id="rId11"/>
    <p:sldId id="277" r:id="rId12"/>
    <p:sldId id="265" r:id="rId13"/>
    <p:sldId id="278" r:id="rId14"/>
    <p:sldId id="257" r:id="rId15"/>
    <p:sldId id="269" r:id="rId16"/>
    <p:sldId id="258" r:id="rId17"/>
    <p:sldId id="271" r:id="rId18"/>
    <p:sldId id="259" r:id="rId19"/>
    <p:sldId id="272" r:id="rId20"/>
    <p:sldId id="266" r:id="rId21"/>
    <p:sldId id="267" r:id="rId22"/>
    <p:sldId id="268" r:id="rId23"/>
    <p:sldId id="280" r:id="rId24"/>
    <p:sldId id="281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2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1.xlsx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2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3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4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Ядрышниковская</c:v>
                </c:pt>
                <c:pt idx="2">
                  <c:v>Заводоуспенская</c:v>
                </c:pt>
                <c:pt idx="3">
                  <c:v>Зубковская</c:v>
                </c:pt>
                <c:pt idx="4">
                  <c:v>Ертарская</c:v>
                </c:pt>
                <c:pt idx="5">
                  <c:v>Двинская</c:v>
                </c:pt>
                <c:pt idx="6">
                  <c:v>Ошкуковская</c:v>
                </c:pt>
                <c:pt idx="7">
                  <c:v>Яровская</c:v>
                </c:pt>
                <c:pt idx="8">
                  <c:v>Юшалинская</c:v>
                </c:pt>
                <c:pt idx="9">
                  <c:v>Верховинская</c:v>
                </c:pt>
                <c:pt idx="10">
                  <c:v>Тугулымская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92.9</c:v>
                </c:pt>
                <c:pt idx="7">
                  <c:v>90.9</c:v>
                </c:pt>
                <c:pt idx="8">
                  <c:v>90</c:v>
                </c:pt>
                <c:pt idx="9">
                  <c:v>80</c:v>
                </c:pt>
                <c:pt idx="10">
                  <c:v>79.5</c:v>
                </c:pt>
                <c:pt idx="11">
                  <c:v>71.400000000000006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6"/>
              <c:layout>
                <c:manualLayout>
                  <c:x val="0"/>
                  <c:y val="5.659163987138261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Ядрышниковская</c:v>
                </c:pt>
                <c:pt idx="2">
                  <c:v>Заводоуспенская</c:v>
                </c:pt>
                <c:pt idx="3">
                  <c:v>Зубковская</c:v>
                </c:pt>
                <c:pt idx="4">
                  <c:v>Ертарская</c:v>
                </c:pt>
                <c:pt idx="5">
                  <c:v>Двинская</c:v>
                </c:pt>
                <c:pt idx="6">
                  <c:v>Ошкуковская</c:v>
                </c:pt>
                <c:pt idx="7">
                  <c:v>Яровская</c:v>
                </c:pt>
                <c:pt idx="8">
                  <c:v>Юшалинская</c:v>
                </c:pt>
                <c:pt idx="9">
                  <c:v>Верховинская</c:v>
                </c:pt>
                <c:pt idx="10">
                  <c:v>Тугулымская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87.5</c:v>
                </c:pt>
                <c:pt idx="2">
                  <c:v>81.8</c:v>
                </c:pt>
                <c:pt idx="3">
                  <c:v>71.400000000000006</c:v>
                </c:pt>
                <c:pt idx="4">
                  <c:v>60</c:v>
                </c:pt>
                <c:pt idx="5">
                  <c:v>60</c:v>
                </c:pt>
                <c:pt idx="6">
                  <c:v>85.7</c:v>
                </c:pt>
                <c:pt idx="7">
                  <c:v>63.6</c:v>
                </c:pt>
                <c:pt idx="8">
                  <c:v>66</c:v>
                </c:pt>
                <c:pt idx="9">
                  <c:v>40</c:v>
                </c:pt>
                <c:pt idx="10">
                  <c:v>64.599999999999994</c:v>
                </c:pt>
                <c:pt idx="11">
                  <c:v>45.7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Ядрышниковская</c:v>
                </c:pt>
                <c:pt idx="2">
                  <c:v>Заводоуспенская</c:v>
                </c:pt>
                <c:pt idx="3">
                  <c:v>Зубковская</c:v>
                </c:pt>
                <c:pt idx="4">
                  <c:v>Ертарская</c:v>
                </c:pt>
                <c:pt idx="5">
                  <c:v>Двинская</c:v>
                </c:pt>
                <c:pt idx="6">
                  <c:v>Ошкуковская</c:v>
                </c:pt>
                <c:pt idx="7">
                  <c:v>Яровская</c:v>
                </c:pt>
                <c:pt idx="8">
                  <c:v>Юшалинская</c:v>
                </c:pt>
                <c:pt idx="9">
                  <c:v>Верховинская</c:v>
                </c:pt>
                <c:pt idx="10">
                  <c:v>Тугулымская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100</c:v>
                </c:pt>
                <c:pt idx="1">
                  <c:v>74</c:v>
                </c:pt>
                <c:pt idx="2">
                  <c:v>68.7</c:v>
                </c:pt>
                <c:pt idx="3">
                  <c:v>71.400000000000006</c:v>
                </c:pt>
                <c:pt idx="4">
                  <c:v>55.2</c:v>
                </c:pt>
                <c:pt idx="5">
                  <c:v>60</c:v>
                </c:pt>
                <c:pt idx="6">
                  <c:v>71.400000000000006</c:v>
                </c:pt>
                <c:pt idx="7">
                  <c:v>55.3</c:v>
                </c:pt>
                <c:pt idx="8">
                  <c:v>62.3</c:v>
                </c:pt>
                <c:pt idx="9">
                  <c:v>45.6</c:v>
                </c:pt>
                <c:pt idx="10">
                  <c:v>67.599999999999994</c:v>
                </c:pt>
                <c:pt idx="11">
                  <c:v>38.799999999999997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5896080"/>
        <c:axId val="165896472"/>
      </c:barChart>
      <c:catAx>
        <c:axId val="1658960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5896472"/>
        <c:crosses val="autoZero"/>
        <c:auto val="1"/>
        <c:lblAlgn val="ctr"/>
        <c:lblOffset val="100"/>
        <c:noMultiLvlLbl val="0"/>
      </c:catAx>
      <c:valAx>
        <c:axId val="165896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58960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Пропуск, замена букв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Безударные гласные в корне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33.200000000000003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Двойные согласные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22.9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Непроизносимая согласная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17.8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66707568"/>
        <c:axId val="166707960"/>
      </c:barChart>
      <c:catAx>
        <c:axId val="166707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6707960"/>
        <c:crosses val="autoZero"/>
        <c:auto val="1"/>
        <c:lblAlgn val="ctr"/>
        <c:lblOffset val="100"/>
        <c:noMultiLvlLbl val="0"/>
      </c:catAx>
      <c:valAx>
        <c:axId val="1667079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6707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Двинская</c:v>
                </c:pt>
                <c:pt idx="1">
                  <c:v>Зубковская</c:v>
                </c:pt>
                <c:pt idx="2">
                  <c:v>Ертарская</c:v>
                </c:pt>
                <c:pt idx="3">
                  <c:v>Гилевская</c:v>
                </c:pt>
                <c:pt idx="4">
                  <c:v>Ядрышниковская</c:v>
                </c:pt>
                <c:pt idx="5">
                  <c:v>Тугулымская</c:v>
                </c:pt>
                <c:pt idx="6">
                  <c:v>Ошкуковская</c:v>
                </c:pt>
                <c:pt idx="7">
                  <c:v>Заводоуспенская</c:v>
                </c:pt>
                <c:pt idx="8">
                  <c:v>Верховинская</c:v>
                </c:pt>
                <c:pt idx="9">
                  <c:v>Юшалинская</c:v>
                </c:pt>
                <c:pt idx="10">
                  <c:v>Луговская</c:v>
                </c:pt>
                <c:pt idx="11">
                  <c:v>Яровская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83.7</c:v>
                </c:pt>
                <c:pt idx="6">
                  <c:v>83.3</c:v>
                </c:pt>
                <c:pt idx="7">
                  <c:v>80</c:v>
                </c:pt>
                <c:pt idx="8">
                  <c:v>77.8</c:v>
                </c:pt>
                <c:pt idx="9">
                  <c:v>77.599999999999994</c:v>
                </c:pt>
                <c:pt idx="10">
                  <c:v>64.900000000000006</c:v>
                </c:pt>
                <c:pt idx="11">
                  <c:v>62.5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0864197530864482E-3"/>
                  <c:y val="5.144694533762057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0"/>
                  <c:y val="-2.315112540192930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7.716049382716049E-3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6.1728395061727264E-3"/>
                  <c:y val="-3.08681672025724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Двинская</c:v>
                </c:pt>
                <c:pt idx="1">
                  <c:v>Зубковская</c:v>
                </c:pt>
                <c:pt idx="2">
                  <c:v>Ертарская</c:v>
                </c:pt>
                <c:pt idx="3">
                  <c:v>Гилевская</c:v>
                </c:pt>
                <c:pt idx="4">
                  <c:v>Ядрышниковская</c:v>
                </c:pt>
                <c:pt idx="5">
                  <c:v>Тугулымская</c:v>
                </c:pt>
                <c:pt idx="6">
                  <c:v>Ошкуковская</c:v>
                </c:pt>
                <c:pt idx="7">
                  <c:v>Заводоуспенская</c:v>
                </c:pt>
                <c:pt idx="8">
                  <c:v>Верховинская</c:v>
                </c:pt>
                <c:pt idx="9">
                  <c:v>Юшалинская</c:v>
                </c:pt>
                <c:pt idx="10">
                  <c:v>Луговская</c:v>
                </c:pt>
                <c:pt idx="11">
                  <c:v>Яровская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80</c:v>
                </c:pt>
                <c:pt idx="3">
                  <c:v>66.7</c:v>
                </c:pt>
                <c:pt idx="4">
                  <c:v>60</c:v>
                </c:pt>
                <c:pt idx="5">
                  <c:v>57</c:v>
                </c:pt>
                <c:pt idx="6">
                  <c:v>72.2</c:v>
                </c:pt>
                <c:pt idx="7">
                  <c:v>60</c:v>
                </c:pt>
                <c:pt idx="8">
                  <c:v>61.1</c:v>
                </c:pt>
                <c:pt idx="9">
                  <c:v>49</c:v>
                </c:pt>
                <c:pt idx="10">
                  <c:v>40.5</c:v>
                </c:pt>
                <c:pt idx="11">
                  <c:v>37.5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Двинская</c:v>
                </c:pt>
                <c:pt idx="1">
                  <c:v>Зубковская</c:v>
                </c:pt>
                <c:pt idx="2">
                  <c:v>Ертарская</c:v>
                </c:pt>
                <c:pt idx="3">
                  <c:v>Гилевская</c:v>
                </c:pt>
                <c:pt idx="4">
                  <c:v>Ядрышниковская</c:v>
                </c:pt>
                <c:pt idx="5">
                  <c:v>Тугулымская</c:v>
                </c:pt>
                <c:pt idx="6">
                  <c:v>Ошкуковская</c:v>
                </c:pt>
                <c:pt idx="7">
                  <c:v>Заводоуспенская</c:v>
                </c:pt>
                <c:pt idx="8">
                  <c:v>Верховинская</c:v>
                </c:pt>
                <c:pt idx="9">
                  <c:v>Юшалинская</c:v>
                </c:pt>
                <c:pt idx="10">
                  <c:v>Луговская</c:v>
                </c:pt>
                <c:pt idx="11">
                  <c:v>Яровская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79.400000000000006</c:v>
                </c:pt>
                <c:pt idx="1">
                  <c:v>64</c:v>
                </c:pt>
                <c:pt idx="2">
                  <c:v>62</c:v>
                </c:pt>
                <c:pt idx="3">
                  <c:v>54.7</c:v>
                </c:pt>
                <c:pt idx="4">
                  <c:v>70.8</c:v>
                </c:pt>
                <c:pt idx="5">
                  <c:v>59.2</c:v>
                </c:pt>
                <c:pt idx="6">
                  <c:v>72.900000000000006</c:v>
                </c:pt>
                <c:pt idx="7">
                  <c:v>61.4</c:v>
                </c:pt>
                <c:pt idx="8">
                  <c:v>62.7</c:v>
                </c:pt>
                <c:pt idx="9">
                  <c:v>47.2</c:v>
                </c:pt>
                <c:pt idx="10">
                  <c:v>37.5</c:v>
                </c:pt>
                <c:pt idx="11">
                  <c:v>39.6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6708744"/>
        <c:axId val="166709136"/>
      </c:barChart>
      <c:catAx>
        <c:axId val="166708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6709136"/>
        <c:crosses val="autoZero"/>
        <c:auto val="1"/>
        <c:lblAlgn val="ctr"/>
        <c:lblOffset val="100"/>
        <c:noMultiLvlLbl val="0"/>
      </c:catAx>
      <c:valAx>
        <c:axId val="1667091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67087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Грамматическая основа предложения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19.7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Определение частей речи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33.6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Морфемный разбор слова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37.200000000000003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67060360"/>
        <c:axId val="167060752"/>
      </c:barChart>
      <c:catAx>
        <c:axId val="167060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7060752"/>
        <c:crosses val="autoZero"/>
        <c:auto val="1"/>
        <c:lblAlgn val="ctr"/>
        <c:lblOffset val="100"/>
        <c:noMultiLvlLbl val="0"/>
      </c:catAx>
      <c:valAx>
        <c:axId val="1670607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7060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Зубковская</c:v>
                </c:pt>
                <c:pt idx="3">
                  <c:v>Двинская</c:v>
                </c:pt>
                <c:pt idx="4">
                  <c:v>Ядрышниковская</c:v>
                </c:pt>
                <c:pt idx="5">
                  <c:v>Яровская</c:v>
                </c:pt>
                <c:pt idx="6">
                  <c:v>Юшалинская</c:v>
                </c:pt>
                <c:pt idx="7">
                  <c:v>Ошкуковская</c:v>
                </c:pt>
                <c:pt idx="8">
                  <c:v>Ертарская</c:v>
                </c:pt>
                <c:pt idx="9">
                  <c:v>Верховинская</c:v>
                </c:pt>
                <c:pt idx="10">
                  <c:v>Тугулымская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93.8</c:v>
                </c:pt>
                <c:pt idx="7">
                  <c:v>92.9</c:v>
                </c:pt>
                <c:pt idx="8">
                  <c:v>86.7</c:v>
                </c:pt>
                <c:pt idx="9">
                  <c:v>85.7</c:v>
                </c:pt>
                <c:pt idx="10">
                  <c:v>82.1</c:v>
                </c:pt>
                <c:pt idx="11">
                  <c:v>81.3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0"/>
                  <c:y val="3.858520900321543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Зубковская</c:v>
                </c:pt>
                <c:pt idx="3">
                  <c:v>Двинская</c:v>
                </c:pt>
                <c:pt idx="4">
                  <c:v>Ядрышниковская</c:v>
                </c:pt>
                <c:pt idx="5">
                  <c:v>Яровская</c:v>
                </c:pt>
                <c:pt idx="6">
                  <c:v>Юшалинская</c:v>
                </c:pt>
                <c:pt idx="7">
                  <c:v>Ошкуковская</c:v>
                </c:pt>
                <c:pt idx="8">
                  <c:v>Ертарская</c:v>
                </c:pt>
                <c:pt idx="9">
                  <c:v>Верховинская</c:v>
                </c:pt>
                <c:pt idx="10">
                  <c:v>Тугулымская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91.7</c:v>
                </c:pt>
                <c:pt idx="2">
                  <c:v>85.7</c:v>
                </c:pt>
                <c:pt idx="3">
                  <c:v>80</c:v>
                </c:pt>
                <c:pt idx="4">
                  <c:v>75</c:v>
                </c:pt>
                <c:pt idx="5">
                  <c:v>63.6</c:v>
                </c:pt>
                <c:pt idx="6">
                  <c:v>77.099999999999994</c:v>
                </c:pt>
                <c:pt idx="7">
                  <c:v>64.3</c:v>
                </c:pt>
                <c:pt idx="8">
                  <c:v>60</c:v>
                </c:pt>
                <c:pt idx="9">
                  <c:v>35.700000000000003</c:v>
                </c:pt>
                <c:pt idx="10">
                  <c:v>65.8</c:v>
                </c:pt>
                <c:pt idx="11">
                  <c:v>62.5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Зубковская</c:v>
                </c:pt>
                <c:pt idx="3">
                  <c:v>Двинская</c:v>
                </c:pt>
                <c:pt idx="4">
                  <c:v>Ядрышниковская</c:v>
                </c:pt>
                <c:pt idx="5">
                  <c:v>Яровская</c:v>
                </c:pt>
                <c:pt idx="6">
                  <c:v>Юшалинская</c:v>
                </c:pt>
                <c:pt idx="7">
                  <c:v>Ошкуковская</c:v>
                </c:pt>
                <c:pt idx="8">
                  <c:v>Ертарская</c:v>
                </c:pt>
                <c:pt idx="9">
                  <c:v>Верховинская</c:v>
                </c:pt>
                <c:pt idx="10">
                  <c:v>Тугулымская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64</c:v>
                </c:pt>
                <c:pt idx="1">
                  <c:v>70.7</c:v>
                </c:pt>
                <c:pt idx="2">
                  <c:v>80.599999999999994</c:v>
                </c:pt>
                <c:pt idx="3">
                  <c:v>58.4</c:v>
                </c:pt>
                <c:pt idx="4">
                  <c:v>70.5</c:v>
                </c:pt>
                <c:pt idx="5">
                  <c:v>63.6</c:v>
                </c:pt>
                <c:pt idx="6">
                  <c:v>64.599999999999994</c:v>
                </c:pt>
                <c:pt idx="7">
                  <c:v>70.599999999999994</c:v>
                </c:pt>
                <c:pt idx="8">
                  <c:v>52.5</c:v>
                </c:pt>
                <c:pt idx="9">
                  <c:v>43.1</c:v>
                </c:pt>
                <c:pt idx="10">
                  <c:v>65.599999999999994</c:v>
                </c:pt>
                <c:pt idx="11">
                  <c:v>57.6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88136"/>
        <c:axId val="163916128"/>
      </c:barChart>
      <c:catAx>
        <c:axId val="84881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3916128"/>
        <c:crosses val="autoZero"/>
        <c:auto val="1"/>
        <c:lblAlgn val="ctr"/>
        <c:lblOffset val="100"/>
        <c:noMultiLvlLbl val="0"/>
      </c:catAx>
      <c:valAx>
        <c:axId val="1639161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4881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2905122970739774E-2"/>
          <c:y val="3.9710560295718664E-2"/>
          <c:w val="0.92811290949742398"/>
          <c:h val="0.643565232802491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Верно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Лист1!$A$2:$A$5</c:f>
              <c:strCache>
                <c:ptCount val="4"/>
                <c:pt idx="0">
                  <c:v>Вычислительные навыки</c:v>
                </c:pt>
                <c:pt idx="1">
                  <c:v>Простая задача</c:v>
                </c:pt>
                <c:pt idx="2">
                  <c:v>Соотношения между единицами величин</c:v>
                </c:pt>
                <c:pt idx="3">
                  <c:v>Построение отрезка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77.7</c:v>
                </c:pt>
                <c:pt idx="1">
                  <c:v>85.9</c:v>
                </c:pt>
                <c:pt idx="2">
                  <c:v>55.8</c:v>
                </c:pt>
                <c:pt idx="3">
                  <c:v>66.400000000000006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Неверно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 i="0" baseline="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Лист1!$A$2:$A$5</c:f>
              <c:strCache>
                <c:ptCount val="4"/>
                <c:pt idx="0">
                  <c:v>Вычислительные навыки</c:v>
                </c:pt>
                <c:pt idx="1">
                  <c:v>Простая задача</c:v>
                </c:pt>
                <c:pt idx="2">
                  <c:v>Соотношения между единицами величин</c:v>
                </c:pt>
                <c:pt idx="3">
                  <c:v>Построение отрезка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22.3</c:v>
                </c:pt>
                <c:pt idx="1">
                  <c:v>14.1</c:v>
                </c:pt>
                <c:pt idx="2">
                  <c:v>44.2</c:v>
                </c:pt>
                <c:pt idx="3">
                  <c:v>33.6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64111504"/>
        <c:axId val="164824032"/>
      </c:barChart>
      <c:catAx>
        <c:axId val="1641115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b="1" i="0" baseline="0">
                <a:solidFill>
                  <a:srgbClr val="002060"/>
                </a:solidFill>
              </a:defRPr>
            </a:pPr>
            <a:endParaRPr lang="ru-RU"/>
          </a:p>
        </c:txPr>
        <c:crossAx val="164824032"/>
        <c:crosses val="autoZero"/>
        <c:auto val="1"/>
        <c:lblAlgn val="ctr"/>
        <c:lblOffset val="100"/>
        <c:noMultiLvlLbl val="0"/>
      </c:catAx>
      <c:valAx>
        <c:axId val="1648240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64111504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2400" b="1" i="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Заводоуспенская</c:v>
                </c:pt>
                <c:pt idx="1">
                  <c:v>Гилевская</c:v>
                </c:pt>
                <c:pt idx="2">
                  <c:v>Двинская</c:v>
                </c:pt>
                <c:pt idx="3">
                  <c:v>Ядрышниковская</c:v>
                </c:pt>
                <c:pt idx="4">
                  <c:v>Ошкуковская</c:v>
                </c:pt>
                <c:pt idx="5">
                  <c:v>Яровская</c:v>
                </c:pt>
                <c:pt idx="6">
                  <c:v>Ертарская</c:v>
                </c:pt>
                <c:pt idx="7">
                  <c:v>Юшалинская</c:v>
                </c:pt>
                <c:pt idx="8">
                  <c:v>Тугулымская</c:v>
                </c:pt>
                <c:pt idx="9">
                  <c:v>Зубковская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91.7</c:v>
                </c:pt>
                <c:pt idx="4">
                  <c:v>88.9</c:v>
                </c:pt>
                <c:pt idx="5">
                  <c:v>87.5</c:v>
                </c:pt>
                <c:pt idx="6">
                  <c:v>86.7</c:v>
                </c:pt>
                <c:pt idx="7">
                  <c:v>85.5</c:v>
                </c:pt>
                <c:pt idx="8">
                  <c:v>81.7</c:v>
                </c:pt>
                <c:pt idx="9">
                  <c:v>75</c:v>
                </c:pt>
                <c:pt idx="10">
                  <c:v>72</c:v>
                </c:pt>
                <c:pt idx="11">
                  <c:v>59.5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0"/>
              <c:layout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9713506819094129E-3"/>
                  <c:y val="-4.540091652530619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1.967744385649543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4641883523868004E-3"/>
                  <c:y val="1.603868648251766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7.4641883523868004E-3"/>
                  <c:y val="-1.225713345317365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"/>
                  <c:y val="1.089399194875555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"/>
                  <c:y val="-4.540091652530571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1.0947349785448412E-16"/>
                  <c:y val="6.0460288123143882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1.4928376704773602E-3"/>
                  <c:y val="3.176950148112420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1.4928376704772507E-3"/>
                  <c:y val="6.0460288123148599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1.4928376704773602E-3"/>
                  <c:y val="1.603868648251766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Заводоуспенская</c:v>
                </c:pt>
                <c:pt idx="1">
                  <c:v>Гилевская</c:v>
                </c:pt>
                <c:pt idx="2">
                  <c:v>Двинская</c:v>
                </c:pt>
                <c:pt idx="3">
                  <c:v>Ядрышниковская</c:v>
                </c:pt>
                <c:pt idx="4">
                  <c:v>Ошкуковская</c:v>
                </c:pt>
                <c:pt idx="5">
                  <c:v>Яровская</c:v>
                </c:pt>
                <c:pt idx="6">
                  <c:v>Ертарская</c:v>
                </c:pt>
                <c:pt idx="7">
                  <c:v>Юшалинская</c:v>
                </c:pt>
                <c:pt idx="8">
                  <c:v>Тугулымская</c:v>
                </c:pt>
                <c:pt idx="9">
                  <c:v>Зубковская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66.7</c:v>
                </c:pt>
                <c:pt idx="1">
                  <c:v>57.1</c:v>
                </c:pt>
                <c:pt idx="2">
                  <c:v>44.4</c:v>
                </c:pt>
                <c:pt idx="3">
                  <c:v>75</c:v>
                </c:pt>
                <c:pt idx="4">
                  <c:v>66.7</c:v>
                </c:pt>
                <c:pt idx="5">
                  <c:v>37.5</c:v>
                </c:pt>
                <c:pt idx="6">
                  <c:v>26.7</c:v>
                </c:pt>
                <c:pt idx="7">
                  <c:v>37.1</c:v>
                </c:pt>
                <c:pt idx="8">
                  <c:v>49.5</c:v>
                </c:pt>
                <c:pt idx="9">
                  <c:v>25</c:v>
                </c:pt>
                <c:pt idx="10">
                  <c:v>44</c:v>
                </c:pt>
                <c:pt idx="11">
                  <c:v>37.799999999999997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Заводоуспенская</c:v>
                </c:pt>
                <c:pt idx="1">
                  <c:v>Гилевская</c:v>
                </c:pt>
                <c:pt idx="2">
                  <c:v>Двинская</c:v>
                </c:pt>
                <c:pt idx="3">
                  <c:v>Ядрышниковская</c:v>
                </c:pt>
                <c:pt idx="4">
                  <c:v>Ошкуковская</c:v>
                </c:pt>
                <c:pt idx="5">
                  <c:v>Яровская</c:v>
                </c:pt>
                <c:pt idx="6">
                  <c:v>Ертарская</c:v>
                </c:pt>
                <c:pt idx="7">
                  <c:v>Юшалинская</c:v>
                </c:pt>
                <c:pt idx="8">
                  <c:v>Тугулымская</c:v>
                </c:pt>
                <c:pt idx="9">
                  <c:v>Зубковская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58.7</c:v>
                </c:pt>
                <c:pt idx="1">
                  <c:v>52</c:v>
                </c:pt>
                <c:pt idx="2">
                  <c:v>52.4</c:v>
                </c:pt>
                <c:pt idx="3">
                  <c:v>61.3</c:v>
                </c:pt>
                <c:pt idx="4">
                  <c:v>56.4</c:v>
                </c:pt>
                <c:pt idx="5">
                  <c:v>53</c:v>
                </c:pt>
                <c:pt idx="6">
                  <c:v>45.6</c:v>
                </c:pt>
                <c:pt idx="7">
                  <c:v>46.4</c:v>
                </c:pt>
                <c:pt idx="8">
                  <c:v>50.5</c:v>
                </c:pt>
                <c:pt idx="9">
                  <c:v>38</c:v>
                </c:pt>
                <c:pt idx="10">
                  <c:v>45.6</c:v>
                </c:pt>
                <c:pt idx="11">
                  <c:v>41.4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4917776"/>
        <c:axId val="164918160"/>
      </c:barChart>
      <c:catAx>
        <c:axId val="1649177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4918160"/>
        <c:crosses val="autoZero"/>
        <c:auto val="1"/>
        <c:lblAlgn val="ctr"/>
        <c:lblOffset val="100"/>
        <c:noMultiLvlLbl val="0"/>
      </c:catAx>
      <c:valAx>
        <c:axId val="1649181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49177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Верно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Вычислительные навыки</c:v>
                </c:pt>
                <c:pt idx="1">
                  <c:v>Составная задача</c:v>
                </c:pt>
                <c:pt idx="2">
                  <c:v>Соотношения между единицами величин</c:v>
                </c:pt>
                <c:pt idx="3">
                  <c:v>Построение прямоугольника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45.5</c:v>
                </c:pt>
                <c:pt idx="1">
                  <c:v>73.2</c:v>
                </c:pt>
                <c:pt idx="2">
                  <c:v>52.1</c:v>
                </c:pt>
                <c:pt idx="3">
                  <c:v>79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Неверно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Вычислительные навыки</c:v>
                </c:pt>
                <c:pt idx="1">
                  <c:v>Составная задача</c:v>
                </c:pt>
                <c:pt idx="2">
                  <c:v>Соотношения между единицами величин</c:v>
                </c:pt>
                <c:pt idx="3">
                  <c:v>Построение прямоугольника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54.5</c:v>
                </c:pt>
                <c:pt idx="1">
                  <c:v>26.8</c:v>
                </c:pt>
                <c:pt idx="2">
                  <c:v>47.9</c:v>
                </c:pt>
                <c:pt idx="3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65024984"/>
        <c:axId val="165025368"/>
      </c:barChart>
      <c:catAx>
        <c:axId val="165024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5025368"/>
        <c:crosses val="autoZero"/>
        <c:auto val="1"/>
        <c:lblAlgn val="ctr"/>
        <c:lblOffset val="100"/>
        <c:noMultiLvlLbl val="0"/>
      </c:catAx>
      <c:valAx>
        <c:axId val="1650253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5024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Успевае6мость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Двинская</c:v>
                </c:pt>
                <c:pt idx="2">
                  <c:v>Зубковская</c:v>
                </c:pt>
                <c:pt idx="3">
                  <c:v>Заводоуспенская</c:v>
                </c:pt>
                <c:pt idx="4">
                  <c:v>Ядрышниковская</c:v>
                </c:pt>
                <c:pt idx="5">
                  <c:v>Ертарская</c:v>
                </c:pt>
                <c:pt idx="6">
                  <c:v>Ошкуковская</c:v>
                </c:pt>
                <c:pt idx="7">
                  <c:v>Яровская</c:v>
                </c:pt>
                <c:pt idx="8">
                  <c:v>Юшалинская</c:v>
                </c:pt>
                <c:pt idx="9">
                  <c:v>Тугулымская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94.7</c:v>
                </c:pt>
                <c:pt idx="4">
                  <c:v>90</c:v>
                </c:pt>
                <c:pt idx="5">
                  <c:v>88.9</c:v>
                </c:pt>
                <c:pt idx="6">
                  <c:v>88.2</c:v>
                </c:pt>
                <c:pt idx="7">
                  <c:v>87.5</c:v>
                </c:pt>
                <c:pt idx="8">
                  <c:v>84.1</c:v>
                </c:pt>
                <c:pt idx="9">
                  <c:v>82.4</c:v>
                </c:pt>
                <c:pt idx="10">
                  <c:v>80</c:v>
                </c:pt>
                <c:pt idx="11">
                  <c:v>75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6.430868167202571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Двинская</c:v>
                </c:pt>
                <c:pt idx="2">
                  <c:v>Зубковская</c:v>
                </c:pt>
                <c:pt idx="3">
                  <c:v>Заводоуспенская</c:v>
                </c:pt>
                <c:pt idx="4">
                  <c:v>Ядрышниковская</c:v>
                </c:pt>
                <c:pt idx="5">
                  <c:v>Ертарская</c:v>
                </c:pt>
                <c:pt idx="6">
                  <c:v>Ошкуковская</c:v>
                </c:pt>
                <c:pt idx="7">
                  <c:v>Яровская</c:v>
                </c:pt>
                <c:pt idx="8">
                  <c:v>Юшалинская</c:v>
                </c:pt>
                <c:pt idx="9">
                  <c:v>Тугулымская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66.7</c:v>
                </c:pt>
                <c:pt idx="1">
                  <c:v>33.299999999999997</c:v>
                </c:pt>
                <c:pt idx="3">
                  <c:v>57.9</c:v>
                </c:pt>
                <c:pt idx="4">
                  <c:v>80</c:v>
                </c:pt>
                <c:pt idx="5">
                  <c:v>44.4</c:v>
                </c:pt>
                <c:pt idx="6">
                  <c:v>64.7</c:v>
                </c:pt>
                <c:pt idx="7">
                  <c:v>62.5</c:v>
                </c:pt>
                <c:pt idx="8">
                  <c:v>36.4</c:v>
                </c:pt>
                <c:pt idx="9">
                  <c:v>52.9</c:v>
                </c:pt>
                <c:pt idx="10">
                  <c:v>40</c:v>
                </c:pt>
                <c:pt idx="11">
                  <c:v>45.8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Двинская</c:v>
                </c:pt>
                <c:pt idx="2">
                  <c:v>Зубковская</c:v>
                </c:pt>
                <c:pt idx="3">
                  <c:v>Заводоуспенская</c:v>
                </c:pt>
                <c:pt idx="4">
                  <c:v>Ядрышниковская</c:v>
                </c:pt>
                <c:pt idx="5">
                  <c:v>Ертарская</c:v>
                </c:pt>
                <c:pt idx="6">
                  <c:v>Ошкуковская</c:v>
                </c:pt>
                <c:pt idx="7">
                  <c:v>Яровская</c:v>
                </c:pt>
                <c:pt idx="8">
                  <c:v>Юшалинская</c:v>
                </c:pt>
                <c:pt idx="9">
                  <c:v>Тугулымская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54.7</c:v>
                </c:pt>
                <c:pt idx="1">
                  <c:v>45.3</c:v>
                </c:pt>
                <c:pt idx="2">
                  <c:v>36</c:v>
                </c:pt>
                <c:pt idx="3">
                  <c:v>66.3</c:v>
                </c:pt>
                <c:pt idx="4">
                  <c:v>70.8</c:v>
                </c:pt>
                <c:pt idx="5">
                  <c:v>50.2</c:v>
                </c:pt>
                <c:pt idx="6">
                  <c:v>60.2</c:v>
                </c:pt>
                <c:pt idx="7">
                  <c:v>51</c:v>
                </c:pt>
                <c:pt idx="8">
                  <c:v>45.5</c:v>
                </c:pt>
                <c:pt idx="9">
                  <c:v>53.4</c:v>
                </c:pt>
                <c:pt idx="10">
                  <c:v>43.2</c:v>
                </c:pt>
                <c:pt idx="11">
                  <c:v>41.2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5893728"/>
        <c:axId val="165894120"/>
      </c:barChart>
      <c:catAx>
        <c:axId val="165893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5894120"/>
        <c:crosses val="autoZero"/>
        <c:auto val="1"/>
        <c:lblAlgn val="ctr"/>
        <c:lblOffset val="100"/>
        <c:noMultiLvlLbl val="0"/>
      </c:catAx>
      <c:valAx>
        <c:axId val="1658941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589372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Верно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Вычислительные навыки</c:v>
                </c:pt>
                <c:pt idx="1">
                  <c:v>Составная задача</c:v>
                </c:pt>
                <c:pt idx="2">
                  <c:v>Соотношения между единицами величин</c:v>
                </c:pt>
                <c:pt idx="3">
                  <c:v>Нахождение площади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58.5</c:v>
                </c:pt>
                <c:pt idx="1">
                  <c:v>79.3</c:v>
                </c:pt>
                <c:pt idx="2">
                  <c:v>63</c:v>
                </c:pt>
                <c:pt idx="3">
                  <c:v>61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Неверно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Вычислительные навыки</c:v>
                </c:pt>
                <c:pt idx="1">
                  <c:v>Составная задача</c:v>
                </c:pt>
                <c:pt idx="2">
                  <c:v>Соотношения между единицами величин</c:v>
                </c:pt>
                <c:pt idx="3">
                  <c:v>Нахождение площади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41.5</c:v>
                </c:pt>
                <c:pt idx="1">
                  <c:v>20.7</c:v>
                </c:pt>
                <c:pt idx="2">
                  <c:v>37</c:v>
                </c:pt>
                <c:pt idx="3">
                  <c:v>39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65894904"/>
        <c:axId val="165895296"/>
      </c:barChart>
      <c:catAx>
        <c:axId val="165894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5895296"/>
        <c:crosses val="autoZero"/>
        <c:auto val="1"/>
        <c:lblAlgn val="ctr"/>
        <c:lblOffset val="100"/>
        <c:noMultiLvlLbl val="0"/>
      </c:catAx>
      <c:valAx>
        <c:axId val="1658952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5894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Двинская</c:v>
                </c:pt>
                <c:pt idx="1">
                  <c:v>Ошкуковская</c:v>
                </c:pt>
                <c:pt idx="2">
                  <c:v>Заводоуспенская</c:v>
                </c:pt>
                <c:pt idx="3">
                  <c:v>Зубковская</c:v>
                </c:pt>
                <c:pt idx="4">
                  <c:v>Гилевская</c:v>
                </c:pt>
                <c:pt idx="5">
                  <c:v>Ядрышниковская</c:v>
                </c:pt>
                <c:pt idx="6">
                  <c:v>Ертарская</c:v>
                </c:pt>
                <c:pt idx="7">
                  <c:v>Юшалинская</c:v>
                </c:pt>
                <c:pt idx="8">
                  <c:v>Яровская</c:v>
                </c:pt>
                <c:pt idx="9">
                  <c:v>Верховинская</c:v>
                </c:pt>
                <c:pt idx="10">
                  <c:v>Тугулымская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85.7</c:v>
                </c:pt>
                <c:pt idx="10">
                  <c:v>85</c:v>
                </c:pt>
                <c:pt idx="11">
                  <c:v>71.400000000000006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Какчество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0864197530864196E-3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5.144694533762057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432098765432098E-3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1728395061728392E-3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1.5432098765432098E-3"/>
                  <c:y val="3.858520900321543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4.6296296296296294E-3"/>
                  <c:y val="3.601286173633440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1.6975308641975308E-2"/>
                  <c:y val="5.144694533762057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Двинская</c:v>
                </c:pt>
                <c:pt idx="1">
                  <c:v>Ошкуковская</c:v>
                </c:pt>
                <c:pt idx="2">
                  <c:v>Заводоуспенская</c:v>
                </c:pt>
                <c:pt idx="3">
                  <c:v>Зубковская</c:v>
                </c:pt>
                <c:pt idx="4">
                  <c:v>Гилевская</c:v>
                </c:pt>
                <c:pt idx="5">
                  <c:v>Ядрышниковская</c:v>
                </c:pt>
                <c:pt idx="6">
                  <c:v>Ертарская</c:v>
                </c:pt>
                <c:pt idx="7">
                  <c:v>Юшалинская</c:v>
                </c:pt>
                <c:pt idx="8">
                  <c:v>Яровская</c:v>
                </c:pt>
                <c:pt idx="9">
                  <c:v>Верховинская</c:v>
                </c:pt>
                <c:pt idx="10">
                  <c:v>Тугулымская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87.5</c:v>
                </c:pt>
                <c:pt idx="6">
                  <c:v>86.7</c:v>
                </c:pt>
                <c:pt idx="7">
                  <c:v>76</c:v>
                </c:pt>
                <c:pt idx="8">
                  <c:v>70</c:v>
                </c:pt>
                <c:pt idx="9">
                  <c:v>78.599999999999994</c:v>
                </c:pt>
                <c:pt idx="10">
                  <c:v>74.8</c:v>
                </c:pt>
                <c:pt idx="11">
                  <c:v>42.9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Двинская</c:v>
                </c:pt>
                <c:pt idx="1">
                  <c:v>Ошкуковская</c:v>
                </c:pt>
                <c:pt idx="2">
                  <c:v>Заводоуспенская</c:v>
                </c:pt>
                <c:pt idx="3">
                  <c:v>Зубковская</c:v>
                </c:pt>
                <c:pt idx="4">
                  <c:v>Гилевская</c:v>
                </c:pt>
                <c:pt idx="5">
                  <c:v>Ядрышниковская</c:v>
                </c:pt>
                <c:pt idx="6">
                  <c:v>Ертарская</c:v>
                </c:pt>
                <c:pt idx="7">
                  <c:v>Юшалинская</c:v>
                </c:pt>
                <c:pt idx="8">
                  <c:v>Яровская</c:v>
                </c:pt>
                <c:pt idx="9">
                  <c:v>Верховинская</c:v>
                </c:pt>
                <c:pt idx="10">
                  <c:v>Тугулымская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92.8</c:v>
                </c:pt>
                <c:pt idx="1">
                  <c:v>91.7</c:v>
                </c:pt>
                <c:pt idx="2">
                  <c:v>86.9</c:v>
                </c:pt>
                <c:pt idx="3">
                  <c:v>74.3</c:v>
                </c:pt>
                <c:pt idx="4">
                  <c:v>64</c:v>
                </c:pt>
                <c:pt idx="5">
                  <c:v>87.5</c:v>
                </c:pt>
                <c:pt idx="6">
                  <c:v>79.5</c:v>
                </c:pt>
                <c:pt idx="7">
                  <c:v>72.400000000000006</c:v>
                </c:pt>
                <c:pt idx="8">
                  <c:v>59.2</c:v>
                </c:pt>
                <c:pt idx="9">
                  <c:v>68</c:v>
                </c:pt>
                <c:pt idx="10">
                  <c:v>66.599999999999994</c:v>
                </c:pt>
                <c:pt idx="11">
                  <c:v>49.5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7061536"/>
        <c:axId val="167061928"/>
      </c:barChart>
      <c:catAx>
        <c:axId val="1670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7061928"/>
        <c:crosses val="autoZero"/>
        <c:auto val="1"/>
        <c:lblAlgn val="ctr"/>
        <c:lblOffset val="100"/>
        <c:noMultiLvlLbl val="0"/>
      </c:catAx>
      <c:valAx>
        <c:axId val="167061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70615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Оформление предложения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Основные ошибки, допущенные в диктанте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28.1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Пропуск, замена букв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Основные ошибки, допущенные в диктанте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28.4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Буквы после мягких согласных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Основные ошибки, допущенные в диктанте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21.1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Заглавная буква в именах людей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Основные ошибки, допущенные в диктанте</c:v>
                </c:pt>
              </c:strCache>
            </c:strRef>
          </c:cat>
          <c:val>
            <c:numRef>
              <c:f>Лист1!$E$2</c:f>
              <c:numCache>
                <c:formatCode>d\-mmm</c:formatCode>
                <c:ptCount val="1"/>
                <c:pt idx="0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65926664"/>
        <c:axId val="165927056"/>
      </c:barChart>
      <c:catAx>
        <c:axId val="165926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5927056"/>
        <c:crosses val="autoZero"/>
        <c:auto val="1"/>
        <c:lblAlgn val="ctr"/>
        <c:lblOffset val="100"/>
        <c:noMultiLvlLbl val="0"/>
      </c:catAx>
      <c:valAx>
        <c:axId val="165927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5926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Ядрышниковская</c:v>
                </c:pt>
                <c:pt idx="1">
                  <c:v>Гилевская</c:v>
                </c:pt>
                <c:pt idx="2">
                  <c:v>Заводоуспенская</c:v>
                </c:pt>
                <c:pt idx="3">
                  <c:v>Ошкуковская</c:v>
                </c:pt>
                <c:pt idx="4">
                  <c:v>Ертарская</c:v>
                </c:pt>
                <c:pt idx="5">
                  <c:v>Двинская</c:v>
                </c:pt>
                <c:pt idx="6">
                  <c:v>Зубковская</c:v>
                </c:pt>
                <c:pt idx="7">
                  <c:v>Тугулымская</c:v>
                </c:pt>
                <c:pt idx="8">
                  <c:v>Верховинская</c:v>
                </c:pt>
                <c:pt idx="9">
                  <c:v>Луговская</c:v>
                </c:pt>
                <c:pt idx="10">
                  <c:v>Юшалинская</c:v>
                </c:pt>
                <c:pt idx="11">
                  <c:v>Яровская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93.5</c:v>
                </c:pt>
                <c:pt idx="8">
                  <c:v>92</c:v>
                </c:pt>
                <c:pt idx="9">
                  <c:v>89.2</c:v>
                </c:pt>
                <c:pt idx="10">
                  <c:v>84.7</c:v>
                </c:pt>
                <c:pt idx="11">
                  <c:v>75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1728395061728678E-3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296296296296294E-3"/>
                  <c:y val="8.23151125401929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Ядрышниковская</c:v>
                </c:pt>
                <c:pt idx="1">
                  <c:v>Гилевская</c:v>
                </c:pt>
                <c:pt idx="2">
                  <c:v>Заводоуспенская</c:v>
                </c:pt>
                <c:pt idx="3">
                  <c:v>Ошкуковская</c:v>
                </c:pt>
                <c:pt idx="4">
                  <c:v>Ертарская</c:v>
                </c:pt>
                <c:pt idx="5">
                  <c:v>Двинская</c:v>
                </c:pt>
                <c:pt idx="6">
                  <c:v>Зубковская</c:v>
                </c:pt>
                <c:pt idx="7">
                  <c:v>Тугулымская</c:v>
                </c:pt>
                <c:pt idx="8">
                  <c:v>Верховинская</c:v>
                </c:pt>
                <c:pt idx="9">
                  <c:v>Луговская</c:v>
                </c:pt>
                <c:pt idx="10">
                  <c:v>Юшалинская</c:v>
                </c:pt>
                <c:pt idx="11">
                  <c:v>Яровская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87.5</c:v>
                </c:pt>
                <c:pt idx="4">
                  <c:v>87.5</c:v>
                </c:pt>
                <c:pt idx="5">
                  <c:v>77.8</c:v>
                </c:pt>
                <c:pt idx="6">
                  <c:v>50</c:v>
                </c:pt>
                <c:pt idx="7">
                  <c:v>69.900000000000006</c:v>
                </c:pt>
                <c:pt idx="8">
                  <c:v>72</c:v>
                </c:pt>
                <c:pt idx="9">
                  <c:v>59.5</c:v>
                </c:pt>
                <c:pt idx="10">
                  <c:v>61</c:v>
                </c:pt>
                <c:pt idx="11">
                  <c:v>62.5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Ядрышниковская</c:v>
                </c:pt>
                <c:pt idx="1">
                  <c:v>Гилевская</c:v>
                </c:pt>
                <c:pt idx="2">
                  <c:v>Заводоуспенская</c:v>
                </c:pt>
                <c:pt idx="3">
                  <c:v>Ошкуковская</c:v>
                </c:pt>
                <c:pt idx="4">
                  <c:v>Ертарская</c:v>
                </c:pt>
                <c:pt idx="5">
                  <c:v>Двинская</c:v>
                </c:pt>
                <c:pt idx="6">
                  <c:v>Зубковская</c:v>
                </c:pt>
                <c:pt idx="7">
                  <c:v>Тугулымская</c:v>
                </c:pt>
                <c:pt idx="8">
                  <c:v>Верховинская</c:v>
                </c:pt>
                <c:pt idx="9">
                  <c:v>Луговская</c:v>
                </c:pt>
                <c:pt idx="10">
                  <c:v>Юшалинская</c:v>
                </c:pt>
                <c:pt idx="11">
                  <c:v>Яровская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91</c:v>
                </c:pt>
                <c:pt idx="1">
                  <c:v>79.400000000000006</c:v>
                </c:pt>
                <c:pt idx="2">
                  <c:v>77.5</c:v>
                </c:pt>
                <c:pt idx="3">
                  <c:v>78.5</c:v>
                </c:pt>
                <c:pt idx="4">
                  <c:v>71.8</c:v>
                </c:pt>
                <c:pt idx="5">
                  <c:v>61.8</c:v>
                </c:pt>
                <c:pt idx="6">
                  <c:v>50</c:v>
                </c:pt>
                <c:pt idx="7">
                  <c:v>63.2</c:v>
                </c:pt>
                <c:pt idx="8">
                  <c:v>66.099999999999994</c:v>
                </c:pt>
                <c:pt idx="9">
                  <c:v>57.3</c:v>
                </c:pt>
                <c:pt idx="10">
                  <c:v>57.4</c:v>
                </c:pt>
                <c:pt idx="11">
                  <c:v>57.5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7062712"/>
        <c:axId val="167063104"/>
      </c:barChart>
      <c:catAx>
        <c:axId val="167062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7063104"/>
        <c:crosses val="autoZero"/>
        <c:auto val="1"/>
        <c:lblAlgn val="ctr"/>
        <c:lblOffset val="100"/>
        <c:noMultiLvlLbl val="0"/>
      </c:catAx>
      <c:valAx>
        <c:axId val="1670631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706271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Ядрышниковская</c:v>
                </c:pt>
                <c:pt idx="2">
                  <c:v>Ошкуковская</c:v>
                </c:pt>
                <c:pt idx="3">
                  <c:v>Луговская</c:v>
                </c:pt>
                <c:pt idx="4">
                  <c:v>Заводоуспенская</c:v>
                </c:pt>
                <c:pt idx="5">
                  <c:v>Яровская</c:v>
                </c:pt>
                <c:pt idx="6">
                  <c:v>Двинская</c:v>
                </c:pt>
                <c:pt idx="7">
                  <c:v>Ертарская</c:v>
                </c:pt>
                <c:pt idx="8">
                  <c:v>Гилевская</c:v>
                </c:pt>
                <c:pt idx="9">
                  <c:v>Тугулымская</c:v>
                </c:pt>
                <c:pt idx="10">
                  <c:v>Юшалинская</c:v>
                </c:pt>
                <c:pt idx="11">
                  <c:v>Верховинская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98.9</c:v>
                </c:pt>
                <c:pt idx="10">
                  <c:v>95.6</c:v>
                </c:pt>
                <c:pt idx="11">
                  <c:v>88.9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Ядрышниковская</c:v>
                </c:pt>
                <c:pt idx="2">
                  <c:v>Ошкуковская</c:v>
                </c:pt>
                <c:pt idx="3">
                  <c:v>Луговская</c:v>
                </c:pt>
                <c:pt idx="4">
                  <c:v>Заводоуспенская</c:v>
                </c:pt>
                <c:pt idx="5">
                  <c:v>Яровская</c:v>
                </c:pt>
                <c:pt idx="6">
                  <c:v>Двинская</c:v>
                </c:pt>
                <c:pt idx="7">
                  <c:v>Ертарская</c:v>
                </c:pt>
                <c:pt idx="8">
                  <c:v>Гилевская</c:v>
                </c:pt>
                <c:pt idx="9">
                  <c:v>Тугулымская</c:v>
                </c:pt>
                <c:pt idx="10">
                  <c:v>Юшалинская</c:v>
                </c:pt>
                <c:pt idx="11">
                  <c:v>Верховинская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88.9</c:v>
                </c:pt>
                <c:pt idx="2">
                  <c:v>82.4</c:v>
                </c:pt>
                <c:pt idx="3">
                  <c:v>80.8</c:v>
                </c:pt>
                <c:pt idx="4">
                  <c:v>75</c:v>
                </c:pt>
                <c:pt idx="5">
                  <c:v>75</c:v>
                </c:pt>
                <c:pt idx="6">
                  <c:v>71.400000000000006</c:v>
                </c:pt>
                <c:pt idx="7">
                  <c:v>70</c:v>
                </c:pt>
                <c:pt idx="8">
                  <c:v>66.7</c:v>
                </c:pt>
                <c:pt idx="9">
                  <c:v>71.3</c:v>
                </c:pt>
                <c:pt idx="10">
                  <c:v>57.8</c:v>
                </c:pt>
                <c:pt idx="11">
                  <c:v>44.4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Ядрышниковская</c:v>
                </c:pt>
                <c:pt idx="2">
                  <c:v>Ошкуковская</c:v>
                </c:pt>
                <c:pt idx="3">
                  <c:v>Луговская</c:v>
                </c:pt>
                <c:pt idx="4">
                  <c:v>Заводоуспенская</c:v>
                </c:pt>
                <c:pt idx="5">
                  <c:v>Яровская</c:v>
                </c:pt>
                <c:pt idx="6">
                  <c:v>Двинская</c:v>
                </c:pt>
                <c:pt idx="7">
                  <c:v>Ертарская</c:v>
                </c:pt>
                <c:pt idx="8">
                  <c:v>Гилевская</c:v>
                </c:pt>
                <c:pt idx="9">
                  <c:v>Тугулымская</c:v>
                </c:pt>
                <c:pt idx="10">
                  <c:v>Юшалинская</c:v>
                </c:pt>
                <c:pt idx="11">
                  <c:v>Верховинская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64</c:v>
                </c:pt>
                <c:pt idx="1">
                  <c:v>80.900000000000006</c:v>
                </c:pt>
                <c:pt idx="2">
                  <c:v>71.8</c:v>
                </c:pt>
                <c:pt idx="3">
                  <c:v>62.8</c:v>
                </c:pt>
                <c:pt idx="4">
                  <c:v>64.2</c:v>
                </c:pt>
                <c:pt idx="5">
                  <c:v>57</c:v>
                </c:pt>
                <c:pt idx="6">
                  <c:v>61.1</c:v>
                </c:pt>
                <c:pt idx="7">
                  <c:v>59.2</c:v>
                </c:pt>
                <c:pt idx="8">
                  <c:v>54.7</c:v>
                </c:pt>
                <c:pt idx="9">
                  <c:v>59.9</c:v>
                </c:pt>
                <c:pt idx="10">
                  <c:v>54.5</c:v>
                </c:pt>
                <c:pt idx="11">
                  <c:v>44.4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7063888"/>
        <c:axId val="167411856"/>
      </c:barChart>
      <c:catAx>
        <c:axId val="1670638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7411856"/>
        <c:crosses val="autoZero"/>
        <c:auto val="1"/>
        <c:lblAlgn val="ctr"/>
        <c:lblOffset val="100"/>
        <c:noMultiLvlLbl val="0"/>
      </c:catAx>
      <c:valAx>
        <c:axId val="1674118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70638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89</c:v>
                </c:pt>
                <c:pt idx="1">
                  <c:v>81.400000000000006</c:v>
                </c:pt>
                <c:pt idx="2">
                  <c:v>83.7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68</c:v>
                </c:pt>
                <c:pt idx="1">
                  <c:v>45.2</c:v>
                </c:pt>
                <c:pt idx="2">
                  <c:v>50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64.400000000000006</c:v>
                </c:pt>
                <c:pt idx="1">
                  <c:v>48.6</c:v>
                </c:pt>
                <c:pt idx="2">
                  <c:v>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98790472"/>
        <c:axId val="298790080"/>
      </c:barChart>
      <c:catAx>
        <c:axId val="298790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8790080"/>
        <c:crosses val="autoZero"/>
        <c:auto val="1"/>
        <c:lblAlgn val="ctr"/>
        <c:lblOffset val="100"/>
        <c:noMultiLvlLbl val="0"/>
      </c:catAx>
      <c:valAx>
        <c:axId val="298790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8790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84.6</c:v>
                </c:pt>
                <c:pt idx="1">
                  <c:v>83.2</c:v>
                </c:pt>
                <c:pt idx="2">
                  <c:v>79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63.5</c:v>
                </c:pt>
                <c:pt idx="1">
                  <c:v>47.7</c:v>
                </c:pt>
                <c:pt idx="2">
                  <c:v>46.6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62.2</c:v>
                </c:pt>
                <c:pt idx="1">
                  <c:v>49.9</c:v>
                </c:pt>
                <c:pt idx="2">
                  <c:v>50.8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91415896"/>
        <c:axId val="291411584"/>
      </c:barChart>
      <c:catAx>
        <c:axId val="291415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1411584"/>
        <c:crosses val="autoZero"/>
        <c:auto val="1"/>
        <c:lblAlgn val="ctr"/>
        <c:lblOffset val="100"/>
        <c:noMultiLvlLbl val="0"/>
      </c:catAx>
      <c:valAx>
        <c:axId val="291411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1415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89.5</c:v>
                </c:pt>
                <c:pt idx="1">
                  <c:v>92</c:v>
                </c:pt>
                <c:pt idx="2">
                  <c:v>98.4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75.3</c:v>
                </c:pt>
                <c:pt idx="1">
                  <c:v>71</c:v>
                </c:pt>
                <c:pt idx="2">
                  <c:v>70.099999999999994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70.099999999999994</c:v>
                </c:pt>
                <c:pt idx="1">
                  <c:v>64</c:v>
                </c:pt>
                <c:pt idx="2">
                  <c:v>60.1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6932496"/>
        <c:axId val="206931320"/>
      </c:barChart>
      <c:catAx>
        <c:axId val="206932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6931320"/>
        <c:crosses val="autoZero"/>
        <c:auto val="1"/>
        <c:lblAlgn val="ctr"/>
        <c:lblOffset val="100"/>
        <c:noMultiLvlLbl val="0"/>
      </c:catAx>
      <c:valAx>
        <c:axId val="206931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6932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Двинская</c:v>
                </c:pt>
                <c:pt idx="1">
                  <c:v>Ошкуковская</c:v>
                </c:pt>
                <c:pt idx="2">
                  <c:v>Гилевская</c:v>
                </c:pt>
                <c:pt idx="3">
                  <c:v>Зубковская</c:v>
                </c:pt>
                <c:pt idx="4">
                  <c:v>Ертарская</c:v>
                </c:pt>
                <c:pt idx="5">
                  <c:v>Юшалинская</c:v>
                </c:pt>
                <c:pt idx="6">
                  <c:v>Ядрышниковская</c:v>
                </c:pt>
                <c:pt idx="7">
                  <c:v>Яровская</c:v>
                </c:pt>
                <c:pt idx="8">
                  <c:v>Заводоуспенская</c:v>
                </c:pt>
                <c:pt idx="9">
                  <c:v>Тугулымская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93.3</c:v>
                </c:pt>
                <c:pt idx="5">
                  <c:v>88</c:v>
                </c:pt>
                <c:pt idx="6">
                  <c:v>87.5</c:v>
                </c:pt>
                <c:pt idx="7">
                  <c:v>81.8</c:v>
                </c:pt>
                <c:pt idx="8">
                  <c:v>78.599999999999994</c:v>
                </c:pt>
                <c:pt idx="9">
                  <c:v>77.599999999999994</c:v>
                </c:pt>
                <c:pt idx="10">
                  <c:v>73.3</c:v>
                </c:pt>
                <c:pt idx="11">
                  <c:v>62.9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2.8912998737844892E-3"/>
                  <c:y val="-3.344051446945337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7825997475690312E-3"/>
                  <c:y val="5.659163987138261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Двинская</c:v>
                </c:pt>
                <c:pt idx="1">
                  <c:v>Ошкуковская</c:v>
                </c:pt>
                <c:pt idx="2">
                  <c:v>Гилевская</c:v>
                </c:pt>
                <c:pt idx="3">
                  <c:v>Зубковская</c:v>
                </c:pt>
                <c:pt idx="4">
                  <c:v>Ертарская</c:v>
                </c:pt>
                <c:pt idx="5">
                  <c:v>Юшалинская</c:v>
                </c:pt>
                <c:pt idx="6">
                  <c:v>Ядрышниковская</c:v>
                </c:pt>
                <c:pt idx="7">
                  <c:v>Яровская</c:v>
                </c:pt>
                <c:pt idx="8">
                  <c:v>Заводоуспенская</c:v>
                </c:pt>
                <c:pt idx="9">
                  <c:v>Тугулымская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71.400000000000006</c:v>
                </c:pt>
                <c:pt idx="4">
                  <c:v>80</c:v>
                </c:pt>
                <c:pt idx="5">
                  <c:v>60</c:v>
                </c:pt>
                <c:pt idx="6">
                  <c:v>75</c:v>
                </c:pt>
                <c:pt idx="7">
                  <c:v>36.4</c:v>
                </c:pt>
                <c:pt idx="8">
                  <c:v>71.400000000000006</c:v>
                </c:pt>
                <c:pt idx="9">
                  <c:v>60.6</c:v>
                </c:pt>
                <c:pt idx="10">
                  <c:v>20</c:v>
                </c:pt>
                <c:pt idx="11">
                  <c:v>40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Двинская</c:v>
                </c:pt>
                <c:pt idx="1">
                  <c:v>Ошкуковская</c:v>
                </c:pt>
                <c:pt idx="2">
                  <c:v>Гилевская</c:v>
                </c:pt>
                <c:pt idx="3">
                  <c:v>Зубковская</c:v>
                </c:pt>
                <c:pt idx="4">
                  <c:v>Ертарская</c:v>
                </c:pt>
                <c:pt idx="5">
                  <c:v>Юшалинская</c:v>
                </c:pt>
                <c:pt idx="6">
                  <c:v>Ядрышниковская</c:v>
                </c:pt>
                <c:pt idx="7">
                  <c:v>Яровская</c:v>
                </c:pt>
                <c:pt idx="8">
                  <c:v>Заводоуспенская</c:v>
                </c:pt>
                <c:pt idx="9">
                  <c:v>Тугулымская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92.8</c:v>
                </c:pt>
                <c:pt idx="1">
                  <c:v>82</c:v>
                </c:pt>
                <c:pt idx="2">
                  <c:v>64</c:v>
                </c:pt>
                <c:pt idx="3">
                  <c:v>66.3</c:v>
                </c:pt>
                <c:pt idx="4">
                  <c:v>64.3</c:v>
                </c:pt>
                <c:pt idx="5">
                  <c:v>59.8</c:v>
                </c:pt>
                <c:pt idx="6">
                  <c:v>72.5</c:v>
                </c:pt>
                <c:pt idx="7">
                  <c:v>45.8</c:v>
                </c:pt>
                <c:pt idx="8">
                  <c:v>56</c:v>
                </c:pt>
                <c:pt idx="9">
                  <c:v>57.5</c:v>
                </c:pt>
                <c:pt idx="10">
                  <c:v>36.299999999999997</c:v>
                </c:pt>
                <c:pt idx="11">
                  <c:v>43.9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5927840"/>
        <c:axId val="165928232"/>
      </c:barChart>
      <c:catAx>
        <c:axId val="1659278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5928232"/>
        <c:crosses val="autoZero"/>
        <c:auto val="1"/>
        <c:lblAlgn val="ctr"/>
        <c:lblOffset val="100"/>
        <c:noMultiLvlLbl val="0"/>
      </c:catAx>
      <c:valAx>
        <c:axId val="165928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59278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слогов в словах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30.8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Мягкие согласные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52.3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Звукобуквенный анализ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35.1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65929016"/>
        <c:axId val="165929408"/>
      </c:barChart>
      <c:catAx>
        <c:axId val="165929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5929408"/>
        <c:crosses val="autoZero"/>
        <c:auto val="1"/>
        <c:lblAlgn val="ctr"/>
        <c:lblOffset val="100"/>
        <c:noMultiLvlLbl val="0"/>
      </c:catAx>
      <c:valAx>
        <c:axId val="165929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5929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Заводоуспенская</c:v>
                </c:pt>
                <c:pt idx="2">
                  <c:v>Гилевская</c:v>
                </c:pt>
                <c:pt idx="3">
                  <c:v>Яровская</c:v>
                </c:pt>
                <c:pt idx="4">
                  <c:v>Верховинская</c:v>
                </c:pt>
                <c:pt idx="5">
                  <c:v>Двинская</c:v>
                </c:pt>
                <c:pt idx="6">
                  <c:v>Ошкуковская</c:v>
                </c:pt>
                <c:pt idx="7">
                  <c:v>Тугулымская</c:v>
                </c:pt>
                <c:pt idx="8">
                  <c:v>Ертарская</c:v>
                </c:pt>
                <c:pt idx="9">
                  <c:v>Юшалинская</c:v>
                </c:pt>
                <c:pt idx="10">
                  <c:v>Ядрышниковская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96.2</c:v>
                </c:pt>
                <c:pt idx="5">
                  <c:v>77.8</c:v>
                </c:pt>
                <c:pt idx="6">
                  <c:v>88.9</c:v>
                </c:pt>
                <c:pt idx="7">
                  <c:v>87</c:v>
                </c:pt>
                <c:pt idx="8">
                  <c:v>86.7</c:v>
                </c:pt>
                <c:pt idx="9">
                  <c:v>84.5</c:v>
                </c:pt>
                <c:pt idx="10">
                  <c:v>83.3</c:v>
                </c:pt>
                <c:pt idx="11">
                  <c:v>51.4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697441025071289E-2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Заводоуспенская</c:v>
                </c:pt>
                <c:pt idx="2">
                  <c:v>Гилевская</c:v>
                </c:pt>
                <c:pt idx="3">
                  <c:v>Яровская</c:v>
                </c:pt>
                <c:pt idx="4">
                  <c:v>Верховинская</c:v>
                </c:pt>
                <c:pt idx="5">
                  <c:v>Двинская</c:v>
                </c:pt>
                <c:pt idx="6">
                  <c:v>Ошкуковская</c:v>
                </c:pt>
                <c:pt idx="7">
                  <c:v>Тугулымская</c:v>
                </c:pt>
                <c:pt idx="8">
                  <c:v>Ертарская</c:v>
                </c:pt>
                <c:pt idx="9">
                  <c:v>Юшалинская</c:v>
                </c:pt>
                <c:pt idx="10">
                  <c:v>Ядрышниковская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75</c:v>
                </c:pt>
                <c:pt idx="1">
                  <c:v>75</c:v>
                </c:pt>
                <c:pt idx="2">
                  <c:v>71.400000000000006</c:v>
                </c:pt>
                <c:pt idx="3">
                  <c:v>42.9</c:v>
                </c:pt>
                <c:pt idx="4">
                  <c:v>42.3</c:v>
                </c:pt>
                <c:pt idx="5">
                  <c:v>55.6</c:v>
                </c:pt>
                <c:pt idx="6">
                  <c:v>66.7</c:v>
                </c:pt>
                <c:pt idx="7">
                  <c:v>53.3</c:v>
                </c:pt>
                <c:pt idx="8">
                  <c:v>53.3</c:v>
                </c:pt>
                <c:pt idx="9">
                  <c:v>41.4</c:v>
                </c:pt>
                <c:pt idx="10">
                  <c:v>33.299999999999997</c:v>
                </c:pt>
                <c:pt idx="11">
                  <c:v>27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Заводоуспенская</c:v>
                </c:pt>
                <c:pt idx="2">
                  <c:v>Гилевская</c:v>
                </c:pt>
                <c:pt idx="3">
                  <c:v>Яровская</c:v>
                </c:pt>
                <c:pt idx="4">
                  <c:v>Верховинская</c:v>
                </c:pt>
                <c:pt idx="5">
                  <c:v>Двинская</c:v>
                </c:pt>
                <c:pt idx="6">
                  <c:v>Ошкуковская</c:v>
                </c:pt>
                <c:pt idx="7">
                  <c:v>Тугулымская</c:v>
                </c:pt>
                <c:pt idx="8">
                  <c:v>Ертарская</c:v>
                </c:pt>
                <c:pt idx="9">
                  <c:v>Юшалинская</c:v>
                </c:pt>
                <c:pt idx="10">
                  <c:v>Ядрышниковская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66</c:v>
                </c:pt>
                <c:pt idx="1">
                  <c:v>57</c:v>
                </c:pt>
                <c:pt idx="2">
                  <c:v>61.1</c:v>
                </c:pt>
                <c:pt idx="3">
                  <c:v>48</c:v>
                </c:pt>
                <c:pt idx="4">
                  <c:v>51.2</c:v>
                </c:pt>
                <c:pt idx="5">
                  <c:v>49.3</c:v>
                </c:pt>
                <c:pt idx="6">
                  <c:v>68.400000000000006</c:v>
                </c:pt>
                <c:pt idx="7">
                  <c:v>54.2</c:v>
                </c:pt>
                <c:pt idx="8">
                  <c:v>48.3</c:v>
                </c:pt>
                <c:pt idx="9">
                  <c:v>48.8</c:v>
                </c:pt>
                <c:pt idx="10">
                  <c:v>42</c:v>
                </c:pt>
                <c:pt idx="11">
                  <c:v>34.799999999999997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5930192"/>
        <c:axId val="166354784"/>
      </c:barChart>
      <c:catAx>
        <c:axId val="1659301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6354784"/>
        <c:crosses val="autoZero"/>
        <c:auto val="1"/>
        <c:lblAlgn val="ctr"/>
        <c:lblOffset val="100"/>
        <c:noMultiLvlLbl val="0"/>
      </c:catAx>
      <c:valAx>
        <c:axId val="166354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59301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Пропуск, замена букв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35.799999999999997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Разделительный мягкий знак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22.1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Безударные гласные в корне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42.5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Гласные после шипящих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23.2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66355568"/>
        <c:axId val="166355960"/>
      </c:barChart>
      <c:catAx>
        <c:axId val="166355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6355960"/>
        <c:crosses val="autoZero"/>
        <c:auto val="1"/>
        <c:lblAlgn val="ctr"/>
        <c:lblOffset val="100"/>
        <c:noMultiLvlLbl val="0"/>
      </c:catAx>
      <c:valAx>
        <c:axId val="1663559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6355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Двинская</c:v>
                </c:pt>
                <c:pt idx="1">
                  <c:v>Заводоуспенская</c:v>
                </c:pt>
                <c:pt idx="2">
                  <c:v>Гилевская</c:v>
                </c:pt>
                <c:pt idx="3">
                  <c:v>Зубковская</c:v>
                </c:pt>
                <c:pt idx="4">
                  <c:v>Яровская</c:v>
                </c:pt>
                <c:pt idx="5">
                  <c:v>Ертарская</c:v>
                </c:pt>
                <c:pt idx="6">
                  <c:v>Ядрышниковская</c:v>
                </c:pt>
                <c:pt idx="7">
                  <c:v>Верховинская</c:v>
                </c:pt>
                <c:pt idx="8">
                  <c:v>Тугулымская</c:v>
                </c:pt>
                <c:pt idx="9">
                  <c:v>Юшалинская</c:v>
                </c:pt>
                <c:pt idx="10">
                  <c:v>Ошкуковская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93.3</c:v>
                </c:pt>
                <c:pt idx="6">
                  <c:v>91.7</c:v>
                </c:pt>
                <c:pt idx="7">
                  <c:v>88.5</c:v>
                </c:pt>
                <c:pt idx="8">
                  <c:v>88</c:v>
                </c:pt>
                <c:pt idx="9">
                  <c:v>87.9</c:v>
                </c:pt>
                <c:pt idx="10">
                  <c:v>77.8</c:v>
                </c:pt>
                <c:pt idx="11">
                  <c:v>55.3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Двинская</c:v>
                </c:pt>
                <c:pt idx="1">
                  <c:v>Заводоуспенская</c:v>
                </c:pt>
                <c:pt idx="2">
                  <c:v>Гилевская</c:v>
                </c:pt>
                <c:pt idx="3">
                  <c:v>Зубковская</c:v>
                </c:pt>
                <c:pt idx="4">
                  <c:v>Яровская</c:v>
                </c:pt>
                <c:pt idx="5">
                  <c:v>Ертарская</c:v>
                </c:pt>
                <c:pt idx="6">
                  <c:v>Ядрышниковская</c:v>
                </c:pt>
                <c:pt idx="7">
                  <c:v>Верховинская</c:v>
                </c:pt>
                <c:pt idx="8">
                  <c:v>Тугулымская</c:v>
                </c:pt>
                <c:pt idx="9">
                  <c:v>Юшалинская</c:v>
                </c:pt>
                <c:pt idx="10">
                  <c:v>Ошкуковская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88.9</c:v>
                </c:pt>
                <c:pt idx="1">
                  <c:v>87.5</c:v>
                </c:pt>
                <c:pt idx="2">
                  <c:v>85.7</c:v>
                </c:pt>
                <c:pt idx="3">
                  <c:v>75</c:v>
                </c:pt>
                <c:pt idx="4">
                  <c:v>71.400000000000006</c:v>
                </c:pt>
                <c:pt idx="5">
                  <c:v>73.3</c:v>
                </c:pt>
                <c:pt idx="6">
                  <c:v>50</c:v>
                </c:pt>
                <c:pt idx="7">
                  <c:v>61.5</c:v>
                </c:pt>
                <c:pt idx="8">
                  <c:v>59.8</c:v>
                </c:pt>
                <c:pt idx="9">
                  <c:v>53.4</c:v>
                </c:pt>
                <c:pt idx="10">
                  <c:v>55.6</c:v>
                </c:pt>
                <c:pt idx="11">
                  <c:v>42.1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Двинская</c:v>
                </c:pt>
                <c:pt idx="1">
                  <c:v>Заводоуспенская</c:v>
                </c:pt>
                <c:pt idx="2">
                  <c:v>Гилевская</c:v>
                </c:pt>
                <c:pt idx="3">
                  <c:v>Зубковская</c:v>
                </c:pt>
                <c:pt idx="4">
                  <c:v>Яровская</c:v>
                </c:pt>
                <c:pt idx="5">
                  <c:v>Ертарская</c:v>
                </c:pt>
                <c:pt idx="6">
                  <c:v>Ядрышниковская</c:v>
                </c:pt>
                <c:pt idx="7">
                  <c:v>Верховинская</c:v>
                </c:pt>
                <c:pt idx="8">
                  <c:v>Тугулымская</c:v>
                </c:pt>
                <c:pt idx="9">
                  <c:v>Юшалинская</c:v>
                </c:pt>
                <c:pt idx="10">
                  <c:v>Ошкуковская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76.900000000000006</c:v>
                </c:pt>
                <c:pt idx="1">
                  <c:v>69.5</c:v>
                </c:pt>
                <c:pt idx="2">
                  <c:v>60</c:v>
                </c:pt>
                <c:pt idx="3">
                  <c:v>57</c:v>
                </c:pt>
                <c:pt idx="4">
                  <c:v>66.3</c:v>
                </c:pt>
                <c:pt idx="5">
                  <c:v>76.8</c:v>
                </c:pt>
                <c:pt idx="6">
                  <c:v>51.3</c:v>
                </c:pt>
                <c:pt idx="7">
                  <c:v>55.1</c:v>
                </c:pt>
                <c:pt idx="8">
                  <c:v>57.8</c:v>
                </c:pt>
                <c:pt idx="9">
                  <c:v>56</c:v>
                </c:pt>
                <c:pt idx="10">
                  <c:v>55.6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6356744"/>
        <c:axId val="166357136"/>
      </c:barChart>
      <c:catAx>
        <c:axId val="166356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6357136"/>
        <c:crosses val="autoZero"/>
        <c:auto val="1"/>
        <c:lblAlgn val="ctr"/>
        <c:lblOffset val="100"/>
        <c:noMultiLvlLbl val="0"/>
      </c:catAx>
      <c:valAx>
        <c:axId val="1663571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63567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Парная согласная в корне слова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38.200000000000003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Перенос слова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29.8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Грамматическая основа предложения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31.2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66357920"/>
        <c:axId val="166358312"/>
      </c:barChart>
      <c:catAx>
        <c:axId val="166357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6358312"/>
        <c:crosses val="autoZero"/>
        <c:auto val="1"/>
        <c:lblAlgn val="ctr"/>
        <c:lblOffset val="100"/>
        <c:noMultiLvlLbl val="0"/>
      </c:catAx>
      <c:valAx>
        <c:axId val="166358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6357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Гилевская</c:v>
                </c:pt>
                <c:pt idx="2">
                  <c:v>Двинская</c:v>
                </c:pt>
                <c:pt idx="3">
                  <c:v>Ядрышниковская</c:v>
                </c:pt>
                <c:pt idx="4">
                  <c:v>Верховинская</c:v>
                </c:pt>
                <c:pt idx="5">
                  <c:v>Заводоуспенская</c:v>
                </c:pt>
                <c:pt idx="6">
                  <c:v>Ошкуковская</c:v>
                </c:pt>
                <c:pt idx="7">
                  <c:v>Юшалинская</c:v>
                </c:pt>
                <c:pt idx="8">
                  <c:v>Ертарская</c:v>
                </c:pt>
                <c:pt idx="9">
                  <c:v>Луговская</c:v>
                </c:pt>
                <c:pt idx="10">
                  <c:v>Тугулымская</c:v>
                </c:pt>
                <c:pt idx="11">
                  <c:v>Яровская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90</c:v>
                </c:pt>
                <c:pt idx="4">
                  <c:v>88.9</c:v>
                </c:pt>
                <c:pt idx="5">
                  <c:v>85</c:v>
                </c:pt>
                <c:pt idx="6">
                  <c:v>83.3</c:v>
                </c:pt>
                <c:pt idx="7">
                  <c:v>82.6</c:v>
                </c:pt>
                <c:pt idx="8">
                  <c:v>80</c:v>
                </c:pt>
                <c:pt idx="9">
                  <c:v>76.900000000000006</c:v>
                </c:pt>
                <c:pt idx="10">
                  <c:v>74.400000000000006</c:v>
                </c:pt>
                <c:pt idx="11">
                  <c:v>37.5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7"/>
              <c:layout>
                <c:manualLayout>
                  <c:x val="1.4697441025071289E-2"/>
                  <c:y val="4.674428840199235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Гилевская</c:v>
                </c:pt>
                <c:pt idx="2">
                  <c:v>Двинская</c:v>
                </c:pt>
                <c:pt idx="3">
                  <c:v>Ядрышниковская</c:v>
                </c:pt>
                <c:pt idx="4">
                  <c:v>Верховинская</c:v>
                </c:pt>
                <c:pt idx="5">
                  <c:v>Заводоуспенская</c:v>
                </c:pt>
                <c:pt idx="6">
                  <c:v>Ошкуковская</c:v>
                </c:pt>
                <c:pt idx="7">
                  <c:v>Юшалинская</c:v>
                </c:pt>
                <c:pt idx="8">
                  <c:v>Ертарская</c:v>
                </c:pt>
                <c:pt idx="9">
                  <c:v>Луговская</c:v>
                </c:pt>
                <c:pt idx="10">
                  <c:v>Тугулымская</c:v>
                </c:pt>
                <c:pt idx="11">
                  <c:v>Яровская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66.7</c:v>
                </c:pt>
                <c:pt idx="2">
                  <c:v>57.1</c:v>
                </c:pt>
                <c:pt idx="3">
                  <c:v>60</c:v>
                </c:pt>
                <c:pt idx="4">
                  <c:v>72.2</c:v>
                </c:pt>
                <c:pt idx="5">
                  <c:v>55</c:v>
                </c:pt>
                <c:pt idx="6">
                  <c:v>50</c:v>
                </c:pt>
                <c:pt idx="7">
                  <c:v>26.1</c:v>
                </c:pt>
                <c:pt idx="8">
                  <c:v>50</c:v>
                </c:pt>
                <c:pt idx="9">
                  <c:v>38.5</c:v>
                </c:pt>
                <c:pt idx="10">
                  <c:v>51.2</c:v>
                </c:pt>
                <c:pt idx="11">
                  <c:v>12.5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Гилевская</c:v>
                </c:pt>
                <c:pt idx="2">
                  <c:v>Двинская</c:v>
                </c:pt>
                <c:pt idx="3">
                  <c:v>Ядрышниковская</c:v>
                </c:pt>
                <c:pt idx="4">
                  <c:v>Верховинская</c:v>
                </c:pt>
                <c:pt idx="5">
                  <c:v>Заводоуспенская</c:v>
                </c:pt>
                <c:pt idx="6">
                  <c:v>Ошкуковская</c:v>
                </c:pt>
                <c:pt idx="7">
                  <c:v>Юшалинская</c:v>
                </c:pt>
                <c:pt idx="8">
                  <c:v>Ертарская</c:v>
                </c:pt>
                <c:pt idx="9">
                  <c:v>Луговская</c:v>
                </c:pt>
                <c:pt idx="10">
                  <c:v>Тугулымская</c:v>
                </c:pt>
                <c:pt idx="11">
                  <c:v>Яровская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64</c:v>
                </c:pt>
                <c:pt idx="1">
                  <c:v>54.7</c:v>
                </c:pt>
                <c:pt idx="2">
                  <c:v>52</c:v>
                </c:pt>
                <c:pt idx="3">
                  <c:v>63.6</c:v>
                </c:pt>
                <c:pt idx="4">
                  <c:v>66.7</c:v>
                </c:pt>
                <c:pt idx="5">
                  <c:v>55.6</c:v>
                </c:pt>
                <c:pt idx="6">
                  <c:v>54.7</c:v>
                </c:pt>
                <c:pt idx="7">
                  <c:v>43</c:v>
                </c:pt>
                <c:pt idx="8">
                  <c:v>53.2</c:v>
                </c:pt>
                <c:pt idx="9">
                  <c:v>43.5</c:v>
                </c:pt>
                <c:pt idx="10">
                  <c:v>51.9</c:v>
                </c:pt>
                <c:pt idx="1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6706392"/>
        <c:axId val="166706784"/>
      </c:barChart>
      <c:catAx>
        <c:axId val="1667063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6706784"/>
        <c:crosses val="autoZero"/>
        <c:auto val="1"/>
        <c:lblAlgn val="ctr"/>
        <c:lblOffset val="100"/>
        <c:noMultiLvlLbl val="0"/>
      </c:catAx>
      <c:valAx>
        <c:axId val="166706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67063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4F5A24-83EA-415A-9ED5-F3E64DB18323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2BD35-1506-4AB2-900D-CC6683C96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038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32BD35-1506-4AB2-900D-CC6683C9617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747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340768"/>
            <a:ext cx="8229600" cy="496855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РЕЗУЛЬТАТЫ МУНИЦИПАЛЬНЫХ ПРОВЕРОЧНЫХ  РАБОТ 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В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1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-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3 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КЛАССАХ </a:t>
            </a: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ЗА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 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II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 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ПОЛУГОДИЕ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2018/2019 УЧ. ГОДА</a:t>
            </a:r>
            <a:r>
              <a:rPr lang="ru-RU" sz="5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lang="ru-RU" sz="5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571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</a:t>
            </a:r>
            <a:r>
              <a:rPr lang="ru-RU" b="1" dirty="0" smtClean="0">
                <a:solidFill>
                  <a:srgbClr val="0070C0"/>
                </a:solidFill>
              </a:rPr>
              <a:t>3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604457897"/>
              </p:ext>
            </p:extLst>
          </p:nvPr>
        </p:nvGraphicFramePr>
        <p:xfrm>
          <a:off x="251520" y="1219200"/>
          <a:ext cx="8784976" cy="516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</a:t>
            </a:r>
            <a:r>
              <a:rPr lang="ru-RU" b="1" dirty="0" smtClean="0">
                <a:solidFill>
                  <a:srgbClr val="0070C0"/>
                </a:solidFill>
              </a:rPr>
              <a:t>3 </a:t>
            </a:r>
            <a:r>
              <a:rPr lang="ru-RU" b="1" dirty="0" smtClean="0">
                <a:solidFill>
                  <a:srgbClr val="0070C0"/>
                </a:solidFill>
              </a:rPr>
              <a:t>КЛАСС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900351460"/>
              </p:ext>
            </p:extLst>
          </p:nvPr>
        </p:nvGraphicFramePr>
        <p:xfrm>
          <a:off x="251520" y="1143000"/>
          <a:ext cx="8640960" cy="516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827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</a:t>
            </a:r>
            <a:r>
              <a:rPr lang="ru-RU" b="1" dirty="0" smtClean="0">
                <a:solidFill>
                  <a:srgbClr val="0070C0"/>
                </a:solidFill>
              </a:rPr>
              <a:t>3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  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66232860"/>
              </p:ext>
            </p:extLst>
          </p:nvPr>
        </p:nvGraphicFramePr>
        <p:xfrm>
          <a:off x="457200" y="1219200"/>
          <a:ext cx="822960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</a:t>
            </a:r>
            <a:r>
              <a:rPr lang="ru-RU" b="1" dirty="0" smtClean="0">
                <a:solidFill>
                  <a:srgbClr val="0070C0"/>
                </a:solidFill>
              </a:rPr>
              <a:t>3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508362769"/>
              </p:ext>
            </p:extLst>
          </p:nvPr>
        </p:nvGraphicFramePr>
        <p:xfrm>
          <a:off x="251520" y="1116776"/>
          <a:ext cx="8640960" cy="5192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6130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</a:t>
            </a:r>
            <a:r>
              <a:rPr lang="ru-RU" b="1" dirty="0" smtClean="0">
                <a:solidFill>
                  <a:srgbClr val="0070C0"/>
                </a:solidFill>
              </a:rPr>
              <a:t>1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77042237"/>
              </p:ext>
            </p:extLst>
          </p:nvPr>
        </p:nvGraphicFramePr>
        <p:xfrm>
          <a:off x="179512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</a:t>
            </a:r>
            <a:r>
              <a:rPr lang="ru-RU" b="1" dirty="0" smtClean="0">
                <a:solidFill>
                  <a:srgbClr val="0070C0"/>
                </a:solidFill>
              </a:rPr>
              <a:t>1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944242474"/>
              </p:ext>
            </p:extLst>
          </p:nvPr>
        </p:nvGraphicFramePr>
        <p:xfrm>
          <a:off x="492596" y="1143000"/>
          <a:ext cx="7967836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</a:t>
            </a:r>
            <a:r>
              <a:rPr lang="ru-RU" b="1" dirty="0" smtClean="0">
                <a:solidFill>
                  <a:srgbClr val="0070C0"/>
                </a:solidFill>
              </a:rPr>
              <a:t>2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787808"/>
              </p:ext>
            </p:extLst>
          </p:nvPr>
        </p:nvGraphicFramePr>
        <p:xfrm>
          <a:off x="251520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</a:t>
            </a:r>
            <a:r>
              <a:rPr lang="ru-RU" b="1" dirty="0" smtClean="0">
                <a:solidFill>
                  <a:srgbClr val="0070C0"/>
                </a:solidFill>
              </a:rPr>
              <a:t>2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840551959"/>
              </p:ext>
            </p:extLst>
          </p:nvPr>
        </p:nvGraphicFramePr>
        <p:xfrm>
          <a:off x="179512" y="11430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344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</a:t>
            </a:r>
            <a:r>
              <a:rPr lang="ru-RU" b="1" dirty="0" smtClean="0">
                <a:solidFill>
                  <a:srgbClr val="0070C0"/>
                </a:solidFill>
              </a:rPr>
              <a:t>3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80327738"/>
              </p:ext>
            </p:extLst>
          </p:nvPr>
        </p:nvGraphicFramePr>
        <p:xfrm>
          <a:off x="179512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</a:t>
            </a:r>
            <a:r>
              <a:rPr lang="ru-RU" b="1" dirty="0" smtClean="0">
                <a:solidFill>
                  <a:srgbClr val="0070C0"/>
                </a:solidFill>
              </a:rPr>
              <a:t>3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450684693"/>
              </p:ext>
            </p:extLst>
          </p:nvPr>
        </p:nvGraphicFramePr>
        <p:xfrm>
          <a:off x="251520" y="1219200"/>
          <a:ext cx="8640960" cy="516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676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</a:t>
            </a:r>
            <a:r>
              <a:rPr lang="ru-RU" b="1" dirty="0" smtClean="0">
                <a:solidFill>
                  <a:srgbClr val="0070C0"/>
                </a:solidFill>
              </a:rPr>
              <a:t>1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4930678"/>
              </p:ext>
            </p:extLst>
          </p:nvPr>
        </p:nvGraphicFramePr>
        <p:xfrm>
          <a:off x="251520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ОКРУЖАЮЩИЙ  МИР </a:t>
            </a:r>
            <a:r>
              <a:rPr lang="ru-RU" b="1" dirty="0" smtClean="0">
                <a:solidFill>
                  <a:srgbClr val="0070C0"/>
                </a:solidFill>
              </a:rPr>
              <a:t>1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953097194"/>
              </p:ext>
            </p:extLst>
          </p:nvPr>
        </p:nvGraphicFramePr>
        <p:xfrm>
          <a:off x="179512" y="1219200"/>
          <a:ext cx="8712968" cy="523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ОКРУЖАЮЩИЙ  МИР </a:t>
            </a:r>
            <a:r>
              <a:rPr lang="ru-RU" b="1" dirty="0" smtClean="0">
                <a:solidFill>
                  <a:srgbClr val="0070C0"/>
                </a:solidFill>
              </a:rPr>
              <a:t>2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31589698"/>
              </p:ext>
            </p:extLst>
          </p:nvPr>
        </p:nvGraphicFramePr>
        <p:xfrm>
          <a:off x="251520" y="1219200"/>
          <a:ext cx="864096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ОКРУЖАЮЩИЙ  МИР </a:t>
            </a:r>
            <a:r>
              <a:rPr lang="ru-RU" b="1" dirty="0" smtClean="0">
                <a:solidFill>
                  <a:srgbClr val="0070C0"/>
                </a:solidFill>
              </a:rPr>
              <a:t>3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09648748"/>
              </p:ext>
            </p:extLst>
          </p:nvPr>
        </p:nvGraphicFramePr>
        <p:xfrm>
          <a:off x="457200" y="1219200"/>
          <a:ext cx="822960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МАТЕМАТИКА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29277202"/>
              </p:ext>
            </p:extLst>
          </p:nvPr>
        </p:nvGraphicFramePr>
        <p:xfrm>
          <a:off x="457200" y="1143000"/>
          <a:ext cx="822960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4530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РУССКИЙ ЯЗЫК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625165932"/>
              </p:ext>
            </p:extLst>
          </p:nvPr>
        </p:nvGraphicFramePr>
        <p:xfrm>
          <a:off x="457200" y="1219200"/>
          <a:ext cx="822960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6770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ОКРУЖАЮЩИЙ  МИР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793247"/>
              </p:ext>
            </p:extLst>
          </p:nvPr>
        </p:nvGraphicFramePr>
        <p:xfrm>
          <a:off x="457200" y="1219200"/>
          <a:ext cx="822960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2919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</a:t>
            </a:r>
            <a:r>
              <a:rPr lang="ru-RU" b="1" dirty="0" smtClean="0">
                <a:solidFill>
                  <a:srgbClr val="0070C0"/>
                </a:solidFill>
              </a:rPr>
              <a:t>1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00650449"/>
              </p:ext>
            </p:extLst>
          </p:nvPr>
        </p:nvGraphicFramePr>
        <p:xfrm>
          <a:off x="251520" y="1219200"/>
          <a:ext cx="8712968" cy="5090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4440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</a:t>
            </a:r>
            <a:r>
              <a:rPr lang="ru-RU" b="1" dirty="0" smtClean="0">
                <a:solidFill>
                  <a:srgbClr val="0070C0"/>
                </a:solidFill>
              </a:rPr>
              <a:t>1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91700075"/>
              </p:ext>
            </p:extLst>
          </p:nvPr>
        </p:nvGraphicFramePr>
        <p:xfrm>
          <a:off x="251520" y="1219200"/>
          <a:ext cx="8784976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 </a:t>
            </a:r>
            <a:r>
              <a:rPr lang="ru-RU" b="1" dirty="0" smtClean="0">
                <a:solidFill>
                  <a:srgbClr val="0070C0"/>
                </a:solidFill>
              </a:rPr>
              <a:t>1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55429599"/>
              </p:ext>
            </p:extLst>
          </p:nvPr>
        </p:nvGraphicFramePr>
        <p:xfrm>
          <a:off x="251520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3549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</a:t>
            </a:r>
            <a:r>
              <a:rPr lang="ru-RU" b="1" dirty="0" smtClean="0">
                <a:solidFill>
                  <a:srgbClr val="0070C0"/>
                </a:solidFill>
              </a:rPr>
              <a:t>2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816033002"/>
              </p:ext>
            </p:extLst>
          </p:nvPr>
        </p:nvGraphicFramePr>
        <p:xfrm>
          <a:off x="251520" y="1219200"/>
          <a:ext cx="864096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</a:t>
            </a:r>
            <a:r>
              <a:rPr lang="ru-RU" b="1" dirty="0" smtClean="0">
                <a:solidFill>
                  <a:srgbClr val="0070C0"/>
                </a:solidFill>
              </a:rPr>
              <a:t>2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51849018"/>
              </p:ext>
            </p:extLst>
          </p:nvPr>
        </p:nvGraphicFramePr>
        <p:xfrm>
          <a:off x="179512" y="1219200"/>
          <a:ext cx="8784976" cy="516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9188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</a:t>
            </a:r>
            <a:r>
              <a:rPr lang="ru-RU" b="1" dirty="0" smtClean="0">
                <a:solidFill>
                  <a:srgbClr val="0070C0"/>
                </a:solidFill>
              </a:rPr>
              <a:t>2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005789022"/>
              </p:ext>
            </p:extLst>
          </p:nvPr>
        </p:nvGraphicFramePr>
        <p:xfrm>
          <a:off x="251520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</a:t>
            </a:r>
            <a:r>
              <a:rPr lang="ru-RU" b="1" dirty="0" smtClean="0">
                <a:solidFill>
                  <a:srgbClr val="0070C0"/>
                </a:solidFill>
              </a:rPr>
              <a:t>2 </a:t>
            </a:r>
            <a:r>
              <a:rPr lang="ru-RU" b="1" dirty="0" smtClean="0">
                <a:solidFill>
                  <a:srgbClr val="0070C0"/>
                </a:solidFill>
              </a:rPr>
              <a:t>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01827139"/>
              </p:ext>
            </p:extLst>
          </p:nvPr>
        </p:nvGraphicFramePr>
        <p:xfrm>
          <a:off x="179512" y="1219200"/>
          <a:ext cx="8964488" cy="523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47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769</TotalTime>
  <Words>123</Words>
  <Application>Microsoft Office PowerPoint</Application>
  <PresentationFormat>Экран (4:3)</PresentationFormat>
  <Paragraphs>61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Bookman Old Style</vt:lpstr>
      <vt:lpstr>Calibri</vt:lpstr>
      <vt:lpstr>Cambria</vt:lpstr>
      <vt:lpstr>Gill Sans MT</vt:lpstr>
      <vt:lpstr>Times New Roman</vt:lpstr>
      <vt:lpstr>Wingdings</vt:lpstr>
      <vt:lpstr>Wingdings 3</vt:lpstr>
      <vt:lpstr>Начальная</vt:lpstr>
      <vt:lpstr>Презентация PowerPoint</vt:lpstr>
      <vt:lpstr>РУССКИЙ ЯЗЫК 1 КЛАСС ДИКТАНТ</vt:lpstr>
      <vt:lpstr>РУССКИЙ ЯЗЫК 1 КЛАСС ДИКТАНТ</vt:lpstr>
      <vt:lpstr>РУССКИЙ ЯЗЫК 1 КЛАСС ГРАММАТИЧЕСКИЕ ЗАДАНИЯ</vt:lpstr>
      <vt:lpstr>РУССКИЙ ЯЗЫК  1 КЛАСС ГРАММАТИЧЕСКИЕ ЗАДАНИЯ</vt:lpstr>
      <vt:lpstr>РУССКИЙ ЯЗЫК 2 КЛАСС ДИКТАНТ</vt:lpstr>
      <vt:lpstr>РУССКИЙ ЯЗЫК 2 КЛАСС ДИКТАНТ</vt:lpstr>
      <vt:lpstr>РУССКИЙ ЯЗЫК 2 КЛАСС ГРАММАТИЧЕСКИЕ ЗАДАНИЯ</vt:lpstr>
      <vt:lpstr>РУССКИЙ ЯЗЫК 2 КЛАСС ГРАММАТИЧЕСКИЕ ЗАДАНИЯ</vt:lpstr>
      <vt:lpstr>РУССКИЙ ЯЗЫК 3 КЛАСС ДИКТАНТ</vt:lpstr>
      <vt:lpstr>РУССКИЙ ЯЗЫК 3 КЛАСС  ДИКТАНТ</vt:lpstr>
      <vt:lpstr>РУССКИЙ ЯЗЫК 3 КЛАСС ГРАММАТИЧЕСКИЕ    ЗАДАНИЯ</vt:lpstr>
      <vt:lpstr>РУССКИЙ ЯЗЫК 3 КЛАСС ГРАММАТИЧЕСКИЕ ЗАДАНИЯ</vt:lpstr>
      <vt:lpstr>МАТЕМАТИКА 1 КЛАСС</vt:lpstr>
      <vt:lpstr>МАТЕМАТИКА 1 КЛАСС</vt:lpstr>
      <vt:lpstr>МАТЕМАТИКА 2 КЛАСС</vt:lpstr>
      <vt:lpstr>МАТЕМАТИКА 2 КЛАСС</vt:lpstr>
      <vt:lpstr>МАТЕМАТИКА 3 КЛАСС</vt:lpstr>
      <vt:lpstr>МАТЕМАТИКА 3 КЛАСС</vt:lpstr>
      <vt:lpstr>ОКРУЖАЮЩИЙ  МИР 1 КЛАСС</vt:lpstr>
      <vt:lpstr>ОКРУЖАЮЩИЙ  МИР 2 КЛАСС</vt:lpstr>
      <vt:lpstr>ОКРУЖАЮЩИЙ  МИР 3 КЛАСС</vt:lpstr>
      <vt:lpstr>МАТЕМАТИКА</vt:lpstr>
      <vt:lpstr>РУССКИЙ ЯЗЫК</vt:lpstr>
      <vt:lpstr>ОКРУЖАЮЩИЙ  МИР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LEND</dc:creator>
  <cp:lastModifiedBy>USER</cp:lastModifiedBy>
  <cp:revision>60</cp:revision>
  <dcterms:created xsi:type="dcterms:W3CDTF">2019-02-25T16:51:33Z</dcterms:created>
  <dcterms:modified xsi:type="dcterms:W3CDTF">2019-05-14T22:11:27Z</dcterms:modified>
</cp:coreProperties>
</file>