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  <Override PartName="/ppt/charts/colors8.xml" ContentType="application/vnd.ms-office.chartcolorstyle+xml"/>
  <Override PartName="/ppt/charts/style8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sldIdLst>
    <p:sldId id="279" r:id="rId2"/>
    <p:sldId id="257" r:id="rId3"/>
    <p:sldId id="269" r:id="rId4"/>
    <p:sldId id="258" r:id="rId5"/>
    <p:sldId id="271" r:id="rId6"/>
    <p:sldId id="259" r:id="rId7"/>
    <p:sldId id="272" r:id="rId8"/>
    <p:sldId id="260" r:id="rId9"/>
    <p:sldId id="273" r:id="rId10"/>
    <p:sldId id="261" r:id="rId11"/>
    <p:sldId id="274" r:id="rId12"/>
    <p:sldId id="262" r:id="rId13"/>
    <p:sldId id="275" r:id="rId14"/>
    <p:sldId id="263" r:id="rId15"/>
    <p:sldId id="276" r:id="rId16"/>
    <p:sldId id="264" r:id="rId17"/>
    <p:sldId id="277" r:id="rId18"/>
    <p:sldId id="265" r:id="rId19"/>
    <p:sldId id="278" r:id="rId20"/>
    <p:sldId id="266" r:id="rId21"/>
    <p:sldId id="267" r:id="rId22"/>
    <p:sldId id="268" r:id="rId23"/>
    <p:sldId id="280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Тугулымская</c:v>
                </c:pt>
                <c:pt idx="2">
                  <c:v>Ертарская</c:v>
                </c:pt>
                <c:pt idx="3">
                  <c:v>Двинская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Заводоуспенская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Зубковская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93.8</c:v>
                </c:pt>
                <c:pt idx="2">
                  <c:v>93.8</c:v>
                </c:pt>
                <c:pt idx="3">
                  <c:v>88.9</c:v>
                </c:pt>
                <c:pt idx="4">
                  <c:v>87.5</c:v>
                </c:pt>
                <c:pt idx="5">
                  <c:v>87.5</c:v>
                </c:pt>
                <c:pt idx="6">
                  <c:v>83.1</c:v>
                </c:pt>
                <c:pt idx="7">
                  <c:v>80</c:v>
                </c:pt>
                <c:pt idx="8">
                  <c:v>76.900000000000006</c:v>
                </c:pt>
                <c:pt idx="9">
                  <c:v>75</c:v>
                </c:pt>
                <c:pt idx="10">
                  <c:v>75</c:v>
                </c:pt>
                <c:pt idx="11">
                  <c:v>75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0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Тугулымская</c:v>
                </c:pt>
                <c:pt idx="2">
                  <c:v>Ертарская</c:v>
                </c:pt>
                <c:pt idx="3">
                  <c:v>Двинская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Заводоуспенская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Зубковская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66.7</c:v>
                </c:pt>
                <c:pt idx="1">
                  <c:v>78.099999999999994</c:v>
                </c:pt>
                <c:pt idx="2">
                  <c:v>56.3</c:v>
                </c:pt>
                <c:pt idx="3">
                  <c:v>44.4</c:v>
                </c:pt>
                <c:pt idx="4">
                  <c:v>75</c:v>
                </c:pt>
                <c:pt idx="5">
                  <c:v>50</c:v>
                </c:pt>
                <c:pt idx="6">
                  <c:v>61</c:v>
                </c:pt>
                <c:pt idx="7">
                  <c:v>60</c:v>
                </c:pt>
                <c:pt idx="8">
                  <c:v>38.5</c:v>
                </c:pt>
                <c:pt idx="9">
                  <c:v>53.8</c:v>
                </c:pt>
                <c:pt idx="10">
                  <c:v>50</c:v>
                </c:pt>
                <c:pt idx="11">
                  <c:v>50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Тугулымская</c:v>
                </c:pt>
                <c:pt idx="2">
                  <c:v>Ертарская</c:v>
                </c:pt>
                <c:pt idx="3">
                  <c:v>Двинская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Заводоуспенская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Зубковская</c:v>
                </c:pt>
                <c:pt idx="11">
                  <c:v>Верховинская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54.7</c:v>
                </c:pt>
                <c:pt idx="1">
                  <c:v>73.900000000000006</c:v>
                </c:pt>
                <c:pt idx="2">
                  <c:v>57.3</c:v>
                </c:pt>
                <c:pt idx="3">
                  <c:v>54.2</c:v>
                </c:pt>
                <c:pt idx="4">
                  <c:v>63.5</c:v>
                </c:pt>
                <c:pt idx="5">
                  <c:v>56.5</c:v>
                </c:pt>
                <c:pt idx="6">
                  <c:v>58.8</c:v>
                </c:pt>
                <c:pt idx="7">
                  <c:v>56</c:v>
                </c:pt>
                <c:pt idx="8">
                  <c:v>44</c:v>
                </c:pt>
                <c:pt idx="9">
                  <c:v>56.7</c:v>
                </c:pt>
                <c:pt idx="10">
                  <c:v>49</c:v>
                </c:pt>
                <c:pt idx="11">
                  <c:v>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252672"/>
        <c:axId val="111883008"/>
      </c:barChart>
      <c:catAx>
        <c:axId val="116252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1883008"/>
        <c:crosses val="autoZero"/>
        <c:auto val="1"/>
        <c:lblAlgn val="ctr"/>
        <c:lblOffset val="100"/>
        <c:noMultiLvlLbl val="0"/>
      </c:catAx>
      <c:valAx>
        <c:axId val="111883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62526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44.6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Перенос слова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Звукобуквенный анализ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48.6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39560064"/>
        <c:axId val="139561600"/>
      </c:barChart>
      <c:catAx>
        <c:axId val="139560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561600"/>
        <c:crosses val="autoZero"/>
        <c:auto val="1"/>
        <c:lblAlgn val="ctr"/>
        <c:lblOffset val="100"/>
        <c:noMultiLvlLbl val="0"/>
      </c:catAx>
      <c:valAx>
        <c:axId val="139561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9560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Тугулымская</c:v>
                </c:pt>
                <c:pt idx="5">
                  <c:v>Двинская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Юшалинская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88.2</c:v>
                </c:pt>
                <c:pt idx="4">
                  <c:v>86.7</c:v>
                </c:pt>
                <c:pt idx="5">
                  <c:v>85.7</c:v>
                </c:pt>
                <c:pt idx="6">
                  <c:v>81</c:v>
                </c:pt>
                <c:pt idx="7">
                  <c:v>71.400000000000006</c:v>
                </c:pt>
                <c:pt idx="8">
                  <c:v>71</c:v>
                </c:pt>
                <c:pt idx="9">
                  <c:v>66.7</c:v>
                </c:pt>
                <c:pt idx="10">
                  <c:v>61.7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697441025071289E-2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Тугулымская</c:v>
                </c:pt>
                <c:pt idx="5">
                  <c:v>Двинская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Юшалинская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37.5</c:v>
                </c:pt>
                <c:pt idx="3">
                  <c:v>52.9</c:v>
                </c:pt>
                <c:pt idx="4">
                  <c:v>49.4</c:v>
                </c:pt>
                <c:pt idx="5">
                  <c:v>14.3</c:v>
                </c:pt>
                <c:pt idx="6">
                  <c:v>42.9</c:v>
                </c:pt>
                <c:pt idx="7">
                  <c:v>14.3</c:v>
                </c:pt>
                <c:pt idx="8">
                  <c:v>29</c:v>
                </c:pt>
                <c:pt idx="9">
                  <c:v>44.4</c:v>
                </c:pt>
                <c:pt idx="10">
                  <c:v>34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Тугулымская</c:v>
                </c:pt>
                <c:pt idx="5">
                  <c:v>Двинская</c:v>
                </c:pt>
                <c:pt idx="6">
                  <c:v>Верховинская</c:v>
                </c:pt>
                <c:pt idx="7">
                  <c:v>Яровская</c:v>
                </c:pt>
                <c:pt idx="8">
                  <c:v>Луговская</c:v>
                </c:pt>
                <c:pt idx="9">
                  <c:v>Ядрышниковская</c:v>
                </c:pt>
                <c:pt idx="10">
                  <c:v>Юшалинская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64</c:v>
                </c:pt>
                <c:pt idx="1">
                  <c:v>64</c:v>
                </c:pt>
                <c:pt idx="2">
                  <c:v>51</c:v>
                </c:pt>
                <c:pt idx="3">
                  <c:v>54.8</c:v>
                </c:pt>
                <c:pt idx="4">
                  <c:v>52.8</c:v>
                </c:pt>
                <c:pt idx="5">
                  <c:v>37.1</c:v>
                </c:pt>
                <c:pt idx="6">
                  <c:v>51</c:v>
                </c:pt>
                <c:pt idx="7">
                  <c:v>34.299999999999997</c:v>
                </c:pt>
                <c:pt idx="8">
                  <c:v>40.6</c:v>
                </c:pt>
                <c:pt idx="9">
                  <c:v>49.8</c:v>
                </c:pt>
                <c:pt idx="10">
                  <c:v>38.6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4715648"/>
        <c:axId val="134729728"/>
      </c:barChart>
      <c:catAx>
        <c:axId val="134715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4729728"/>
        <c:crosses val="autoZero"/>
        <c:auto val="1"/>
        <c:lblAlgn val="ctr"/>
        <c:lblOffset val="100"/>
        <c:noMultiLvlLbl val="0"/>
      </c:catAx>
      <c:valAx>
        <c:axId val="134729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47156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32.200000000000003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Разделительный мягкий знак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39.5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Непроверяемые безударные гласные в корне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20.6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2065536"/>
        <c:axId val="112079616"/>
      </c:barChart>
      <c:catAx>
        <c:axId val="112065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079616"/>
        <c:crosses val="autoZero"/>
        <c:auto val="1"/>
        <c:lblAlgn val="ctr"/>
        <c:lblOffset val="100"/>
        <c:noMultiLvlLbl val="0"/>
      </c:catAx>
      <c:valAx>
        <c:axId val="112079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12065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Верховинская</c:v>
                </c:pt>
                <c:pt idx="4">
                  <c:v>Ядрышниковская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Заводоуспенская</c:v>
                </c:pt>
                <c:pt idx="10">
                  <c:v>Луговская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95.2</c:v>
                </c:pt>
                <c:pt idx="4">
                  <c:v>88.9</c:v>
                </c:pt>
                <c:pt idx="5">
                  <c:v>85.7</c:v>
                </c:pt>
                <c:pt idx="6">
                  <c:v>85.5</c:v>
                </c:pt>
                <c:pt idx="7">
                  <c:v>78.7</c:v>
                </c:pt>
                <c:pt idx="8">
                  <c:v>71.400000000000006</c:v>
                </c:pt>
                <c:pt idx="9">
                  <c:v>70.599999999999994</c:v>
                </c:pt>
                <c:pt idx="10">
                  <c:v>67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Верховинская</c:v>
                </c:pt>
                <c:pt idx="4">
                  <c:v>Ядрышниковская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Заводоуспенская</c:v>
                </c:pt>
                <c:pt idx="10">
                  <c:v>Луговская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62.5</c:v>
                </c:pt>
                <c:pt idx="3">
                  <c:v>47.6</c:v>
                </c:pt>
                <c:pt idx="4">
                  <c:v>66.7</c:v>
                </c:pt>
                <c:pt idx="5">
                  <c:v>57.1</c:v>
                </c:pt>
                <c:pt idx="6">
                  <c:v>61.4</c:v>
                </c:pt>
                <c:pt idx="7">
                  <c:v>42.6</c:v>
                </c:pt>
                <c:pt idx="8">
                  <c:v>57.1</c:v>
                </c:pt>
                <c:pt idx="9">
                  <c:v>52.9</c:v>
                </c:pt>
                <c:pt idx="10">
                  <c:v>41.9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Верховинская</c:v>
                </c:pt>
                <c:pt idx="4">
                  <c:v>Ядрышниковская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Яровская</c:v>
                </c:pt>
                <c:pt idx="9">
                  <c:v>Заводоуспенская</c:v>
                </c:pt>
                <c:pt idx="10">
                  <c:v>Луговская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100</c:v>
                </c:pt>
                <c:pt idx="1">
                  <c:v>64</c:v>
                </c:pt>
                <c:pt idx="2">
                  <c:v>67</c:v>
                </c:pt>
                <c:pt idx="3">
                  <c:v>53.5</c:v>
                </c:pt>
                <c:pt idx="4">
                  <c:v>72.400000000000006</c:v>
                </c:pt>
                <c:pt idx="5">
                  <c:v>54.3</c:v>
                </c:pt>
                <c:pt idx="6">
                  <c:v>61.6</c:v>
                </c:pt>
                <c:pt idx="7">
                  <c:v>45.2</c:v>
                </c:pt>
                <c:pt idx="8">
                  <c:v>46.3</c:v>
                </c:pt>
                <c:pt idx="9">
                  <c:v>55.5</c:v>
                </c:pt>
                <c:pt idx="10">
                  <c:v>43.6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918144"/>
        <c:axId val="140924032"/>
      </c:barChart>
      <c:catAx>
        <c:axId val="140918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924032"/>
        <c:crosses val="autoZero"/>
        <c:auto val="1"/>
        <c:lblAlgn val="ctr"/>
        <c:lblOffset val="100"/>
        <c:noMultiLvlLbl val="0"/>
      </c:catAx>
      <c:valAx>
        <c:axId val="140924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0918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Парные согласные в корне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37.799999999999997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Морфемный разбор слова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20.2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235712"/>
        <c:axId val="143524224"/>
      </c:barChart>
      <c:catAx>
        <c:axId val="14323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524224"/>
        <c:crosses val="autoZero"/>
        <c:auto val="1"/>
        <c:lblAlgn val="ctr"/>
        <c:lblOffset val="100"/>
        <c:noMultiLvlLbl val="0"/>
      </c:catAx>
      <c:valAx>
        <c:axId val="143524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23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 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Тугулымская</c:v>
                </c:pt>
                <c:pt idx="4">
                  <c:v>Верховинская</c:v>
                </c:pt>
                <c:pt idx="5">
                  <c:v>Ошкуковская</c:v>
                </c:pt>
                <c:pt idx="6">
                  <c:v>Двинская</c:v>
                </c:pt>
                <c:pt idx="7">
                  <c:v>Ядрышниковская</c:v>
                </c:pt>
                <c:pt idx="8">
                  <c:v>Яровская</c:v>
                </c:pt>
                <c:pt idx="9">
                  <c:v>Юшалинская</c:v>
                </c:pt>
                <c:pt idx="10">
                  <c:v>Заводоуспенская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90.5</c:v>
                </c:pt>
                <c:pt idx="4">
                  <c:v>86.7</c:v>
                </c:pt>
                <c:pt idx="5">
                  <c:v>81.8</c:v>
                </c:pt>
                <c:pt idx="6">
                  <c:v>81.3</c:v>
                </c:pt>
                <c:pt idx="7">
                  <c:v>75</c:v>
                </c:pt>
                <c:pt idx="8">
                  <c:v>75</c:v>
                </c:pt>
                <c:pt idx="9">
                  <c:v>73.099999999999994</c:v>
                </c:pt>
                <c:pt idx="10">
                  <c:v>66.7</c:v>
                </c:pt>
                <c:pt idx="11">
                  <c:v>65.5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7"/>
              <c:layout>
                <c:manualLayout>
                  <c:x val="1.4697441025071289E-2"/>
                  <c:y val="4.67442884019923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 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Тугулымская</c:v>
                </c:pt>
                <c:pt idx="4">
                  <c:v>Верховинская</c:v>
                </c:pt>
                <c:pt idx="5">
                  <c:v>Ошкуковская</c:v>
                </c:pt>
                <c:pt idx="6">
                  <c:v>Двинская</c:v>
                </c:pt>
                <c:pt idx="7">
                  <c:v>Ядрышниковская</c:v>
                </c:pt>
                <c:pt idx="8">
                  <c:v>Яровская</c:v>
                </c:pt>
                <c:pt idx="9">
                  <c:v>Юшалинская</c:v>
                </c:pt>
                <c:pt idx="10">
                  <c:v>Заводоуспенская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80</c:v>
                </c:pt>
                <c:pt idx="1">
                  <c:v>75</c:v>
                </c:pt>
                <c:pt idx="2">
                  <c:v>38.5</c:v>
                </c:pt>
                <c:pt idx="3">
                  <c:v>54.8</c:v>
                </c:pt>
                <c:pt idx="4">
                  <c:v>33.299999999999997</c:v>
                </c:pt>
                <c:pt idx="5">
                  <c:v>45.5</c:v>
                </c:pt>
                <c:pt idx="6">
                  <c:v>56.3</c:v>
                </c:pt>
                <c:pt idx="7">
                  <c:v>75</c:v>
                </c:pt>
                <c:pt idx="8">
                  <c:v>50</c:v>
                </c:pt>
                <c:pt idx="9">
                  <c:v>40.4</c:v>
                </c:pt>
                <c:pt idx="10">
                  <c:v>50</c:v>
                </c:pt>
                <c:pt idx="11">
                  <c:v>37.9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 </c:v>
                </c:pt>
                <c:pt idx="1">
                  <c:v>Зубковская</c:v>
                </c:pt>
                <c:pt idx="2">
                  <c:v>Ертарская</c:v>
                </c:pt>
                <c:pt idx="3">
                  <c:v>Тугулымская</c:v>
                </c:pt>
                <c:pt idx="4">
                  <c:v>Верховинская</c:v>
                </c:pt>
                <c:pt idx="5">
                  <c:v>Ошкуковская</c:v>
                </c:pt>
                <c:pt idx="6">
                  <c:v>Двинская</c:v>
                </c:pt>
                <c:pt idx="7">
                  <c:v>Ядрышниковская</c:v>
                </c:pt>
                <c:pt idx="8">
                  <c:v>Яровская</c:v>
                </c:pt>
                <c:pt idx="9">
                  <c:v>Юшалинская</c:v>
                </c:pt>
                <c:pt idx="10">
                  <c:v>Заводоуспенская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58.4</c:v>
                </c:pt>
                <c:pt idx="1">
                  <c:v>57</c:v>
                </c:pt>
                <c:pt idx="2">
                  <c:v>46.8</c:v>
                </c:pt>
                <c:pt idx="3">
                  <c:v>54.6</c:v>
                </c:pt>
                <c:pt idx="4">
                  <c:v>49.9</c:v>
                </c:pt>
                <c:pt idx="5">
                  <c:v>51.6</c:v>
                </c:pt>
                <c:pt idx="6">
                  <c:v>50.3</c:v>
                </c:pt>
                <c:pt idx="7">
                  <c:v>56.5</c:v>
                </c:pt>
                <c:pt idx="8">
                  <c:v>54</c:v>
                </c:pt>
                <c:pt idx="9">
                  <c:v>44</c:v>
                </c:pt>
                <c:pt idx="10">
                  <c:v>49.3</c:v>
                </c:pt>
                <c:pt idx="11">
                  <c:v>45.2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357440"/>
        <c:axId val="143358976"/>
      </c:barChart>
      <c:catAx>
        <c:axId val="143357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3358976"/>
        <c:crosses val="autoZero"/>
        <c:auto val="1"/>
        <c:lblAlgn val="ctr"/>
        <c:lblOffset val="100"/>
        <c:noMultiLvlLbl val="0"/>
      </c:catAx>
      <c:valAx>
        <c:axId val="143358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357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34.4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Безударные гласные в корне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37.5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Непроверяемые согласные в корне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29.3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43276288"/>
        <c:axId val="143286272"/>
      </c:barChart>
      <c:catAx>
        <c:axId val="143276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286272"/>
        <c:crosses val="autoZero"/>
        <c:auto val="1"/>
        <c:lblAlgn val="ctr"/>
        <c:lblOffset val="100"/>
        <c:noMultiLvlLbl val="0"/>
      </c:catAx>
      <c:valAx>
        <c:axId val="143286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276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Ертарская</c:v>
                </c:pt>
                <c:pt idx="2">
                  <c:v>Верховинская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Тугулымская</c:v>
                </c:pt>
                <c:pt idx="6">
                  <c:v>Яровская</c:v>
                </c:pt>
                <c:pt idx="7">
                  <c:v>Луговская</c:v>
                </c:pt>
                <c:pt idx="8">
                  <c:v>Юшалинская</c:v>
                </c:pt>
                <c:pt idx="9">
                  <c:v>Зубковская</c:v>
                </c:pt>
                <c:pt idx="10">
                  <c:v>Двинская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91.3</c:v>
                </c:pt>
                <c:pt idx="5">
                  <c:v>89.3</c:v>
                </c:pt>
                <c:pt idx="6">
                  <c:v>87.5</c:v>
                </c:pt>
                <c:pt idx="7">
                  <c:v>86.2</c:v>
                </c:pt>
                <c:pt idx="8">
                  <c:v>84.6</c:v>
                </c:pt>
                <c:pt idx="9">
                  <c:v>75</c:v>
                </c:pt>
                <c:pt idx="10">
                  <c:v>75</c:v>
                </c:pt>
                <c:pt idx="11">
                  <c:v>63.6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482E-3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0"/>
                  <c:y val="-2.315112540192930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716049382716049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6.1728395061727264E-3"/>
                  <c:y val="-3.0868167202572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Ертарская</c:v>
                </c:pt>
                <c:pt idx="2">
                  <c:v>Верховинская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Тугулымская</c:v>
                </c:pt>
                <c:pt idx="6">
                  <c:v>Яровская</c:v>
                </c:pt>
                <c:pt idx="7">
                  <c:v>Луговская</c:v>
                </c:pt>
                <c:pt idx="8">
                  <c:v>Юшалинская</c:v>
                </c:pt>
                <c:pt idx="9">
                  <c:v>Зубковская</c:v>
                </c:pt>
                <c:pt idx="10">
                  <c:v>Двинская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76.900000000000006</c:v>
                </c:pt>
                <c:pt idx="2">
                  <c:v>73.3</c:v>
                </c:pt>
                <c:pt idx="3">
                  <c:v>60</c:v>
                </c:pt>
                <c:pt idx="4">
                  <c:v>58.3</c:v>
                </c:pt>
                <c:pt idx="5">
                  <c:v>59.5</c:v>
                </c:pt>
                <c:pt idx="6">
                  <c:v>62.5</c:v>
                </c:pt>
                <c:pt idx="7">
                  <c:v>35</c:v>
                </c:pt>
                <c:pt idx="8">
                  <c:v>38.5</c:v>
                </c:pt>
                <c:pt idx="9">
                  <c:v>75</c:v>
                </c:pt>
                <c:pt idx="10">
                  <c:v>31.3</c:v>
                </c:pt>
                <c:pt idx="11">
                  <c:v>27.3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Ертарская</c:v>
                </c:pt>
                <c:pt idx="2">
                  <c:v>Верховинская</c:v>
                </c:pt>
                <c:pt idx="3">
                  <c:v>Гилевская</c:v>
                </c:pt>
                <c:pt idx="4">
                  <c:v>Заводоуспенская</c:v>
                </c:pt>
                <c:pt idx="5">
                  <c:v>Тугулымская</c:v>
                </c:pt>
                <c:pt idx="6">
                  <c:v>Яровская</c:v>
                </c:pt>
                <c:pt idx="7">
                  <c:v>Луговская</c:v>
                </c:pt>
                <c:pt idx="8">
                  <c:v>Юшалинская</c:v>
                </c:pt>
                <c:pt idx="9">
                  <c:v>Зубковская</c:v>
                </c:pt>
                <c:pt idx="10">
                  <c:v>Двинская</c:v>
                </c:pt>
                <c:pt idx="11">
                  <c:v>Ошкуковская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95.5</c:v>
                </c:pt>
                <c:pt idx="1">
                  <c:v>60.3</c:v>
                </c:pt>
                <c:pt idx="2">
                  <c:v>61.3</c:v>
                </c:pt>
                <c:pt idx="3">
                  <c:v>52.3</c:v>
                </c:pt>
                <c:pt idx="4">
                  <c:v>62.7</c:v>
                </c:pt>
                <c:pt idx="5">
                  <c:v>54.8</c:v>
                </c:pt>
                <c:pt idx="6">
                  <c:v>64.5</c:v>
                </c:pt>
                <c:pt idx="7">
                  <c:v>43.9</c:v>
                </c:pt>
                <c:pt idx="8">
                  <c:v>45.1</c:v>
                </c:pt>
                <c:pt idx="9">
                  <c:v>52</c:v>
                </c:pt>
                <c:pt idx="10">
                  <c:v>39.799999999999997</c:v>
                </c:pt>
                <c:pt idx="11">
                  <c:v>39.6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887744"/>
        <c:axId val="143893632"/>
      </c:barChart>
      <c:catAx>
        <c:axId val="143887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3893632"/>
        <c:crosses val="autoZero"/>
        <c:auto val="1"/>
        <c:lblAlgn val="ctr"/>
        <c:lblOffset val="100"/>
        <c:noMultiLvlLbl val="0"/>
      </c:catAx>
      <c:valAx>
        <c:axId val="143893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887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Грамматическая основа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Определение частей речи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Морфемный разбор слова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Морфологический разбор слова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Ошибки, допущенные в задании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49.2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9909504"/>
        <c:axId val="129911808"/>
      </c:barChart>
      <c:catAx>
        <c:axId val="129909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9911808"/>
        <c:crosses val="autoZero"/>
        <c:auto val="1"/>
        <c:lblAlgn val="ctr"/>
        <c:lblOffset val="100"/>
        <c:noMultiLvlLbl val="0"/>
      </c:catAx>
      <c:valAx>
        <c:axId val="1299118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9909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Ошкуковская</c:v>
                </c:pt>
                <c:pt idx="6">
                  <c:v>Верховинская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Зубковская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100</c:v>
                </c:pt>
                <c:pt idx="6">
                  <c:v>100</c:v>
                </c:pt>
                <c:pt idx="7">
                  <c:v>100</c:v>
                </c:pt>
                <c:pt idx="8">
                  <c:v>95</c:v>
                </c:pt>
                <c:pt idx="9">
                  <c:v>94.8</c:v>
                </c:pt>
                <c:pt idx="10">
                  <c:v>91.4</c:v>
                </c:pt>
                <c:pt idx="11">
                  <c:v>66.7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Какчество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0864197530864196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543209876543209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1728395061728392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5432098765432098E-3"/>
                  <c:y val="3.85852090032154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4.6296296296296294E-3"/>
                  <c:y val="3.601286173633440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6975308641975308E-2"/>
                  <c:y val="5.144694533762057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Ошкуковская</c:v>
                </c:pt>
                <c:pt idx="6">
                  <c:v>Верховинская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Зубковская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87.5</c:v>
                </c:pt>
                <c:pt idx="6">
                  <c:v>82.6</c:v>
                </c:pt>
                <c:pt idx="7">
                  <c:v>77.8</c:v>
                </c:pt>
                <c:pt idx="8">
                  <c:v>85</c:v>
                </c:pt>
                <c:pt idx="9">
                  <c:v>86.5</c:v>
                </c:pt>
                <c:pt idx="10">
                  <c:v>85.7</c:v>
                </c:pt>
                <c:pt idx="11">
                  <c:v>66.7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Заводоуспенская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Ядрышниковская</c:v>
                </c:pt>
                <c:pt idx="5">
                  <c:v>Ошкуковская</c:v>
                </c:pt>
                <c:pt idx="6">
                  <c:v>Верховинская</c:v>
                </c:pt>
                <c:pt idx="7">
                  <c:v>Двинская</c:v>
                </c:pt>
                <c:pt idx="8">
                  <c:v>Юшалинская</c:v>
                </c:pt>
                <c:pt idx="9">
                  <c:v>Тугулымская</c:v>
                </c:pt>
                <c:pt idx="10">
                  <c:v>Луговская</c:v>
                </c:pt>
                <c:pt idx="11">
                  <c:v>Зубковская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92.8</c:v>
                </c:pt>
                <c:pt idx="1">
                  <c:v>86.5</c:v>
                </c:pt>
                <c:pt idx="2">
                  <c:v>85</c:v>
                </c:pt>
                <c:pt idx="3">
                  <c:v>84.6</c:v>
                </c:pt>
                <c:pt idx="4">
                  <c:v>76</c:v>
                </c:pt>
                <c:pt idx="5">
                  <c:v>83</c:v>
                </c:pt>
                <c:pt idx="6">
                  <c:v>80.2</c:v>
                </c:pt>
                <c:pt idx="7">
                  <c:v>81.8</c:v>
                </c:pt>
                <c:pt idx="8">
                  <c:v>74.400000000000006</c:v>
                </c:pt>
                <c:pt idx="9">
                  <c:v>77.5</c:v>
                </c:pt>
                <c:pt idx="10">
                  <c:v>81.900000000000006</c:v>
                </c:pt>
                <c:pt idx="11">
                  <c:v>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537728"/>
        <c:axId val="132576384"/>
      </c:barChart>
      <c:catAx>
        <c:axId val="1325377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2576384"/>
        <c:crosses val="autoZero"/>
        <c:auto val="1"/>
        <c:lblAlgn val="ctr"/>
        <c:lblOffset val="100"/>
        <c:noMultiLvlLbl val="0"/>
      </c:catAx>
      <c:valAx>
        <c:axId val="132576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25377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2905122970739774E-2"/>
          <c:y val="3.9710560295718664E-2"/>
          <c:w val="0.92811290949742398"/>
          <c:h val="0.643565232802491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</c:v>
                </c:pt>
                <c:pt idx="1">
                  <c:v>69</c:v>
                </c:pt>
                <c:pt idx="2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 i="0" baseline="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</c:v>
                </c:pt>
                <c:pt idx="1">
                  <c:v>15</c:v>
                </c:pt>
                <c:pt idx="2">
                  <c:v>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11959424"/>
        <c:axId val="111969408"/>
      </c:barChart>
      <c:catAx>
        <c:axId val="1119594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b="1" i="0" baseline="0">
                <a:solidFill>
                  <a:srgbClr val="002060"/>
                </a:solidFill>
              </a:defRPr>
            </a:pPr>
            <a:endParaRPr lang="ru-RU"/>
          </a:p>
        </c:txPr>
        <c:crossAx val="111969408"/>
        <c:crosses val="autoZero"/>
        <c:auto val="1"/>
        <c:lblAlgn val="ctr"/>
        <c:lblOffset val="100"/>
        <c:noMultiLvlLbl val="0"/>
      </c:catAx>
      <c:valAx>
        <c:axId val="11196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111959424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2400" b="1" i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Ядрышниковская</c:v>
                </c:pt>
                <c:pt idx="1">
                  <c:v>Гилевская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Двинская</c:v>
                </c:pt>
                <c:pt idx="5">
                  <c:v>Тугулымская</c:v>
                </c:pt>
                <c:pt idx="6">
                  <c:v>Луговская</c:v>
                </c:pt>
                <c:pt idx="7">
                  <c:v>Верховинская</c:v>
                </c:pt>
                <c:pt idx="8">
                  <c:v>Заводоуспенская</c:v>
                </c:pt>
                <c:pt idx="9">
                  <c:v>Юшалинская</c:v>
                </c:pt>
                <c:pt idx="10">
                  <c:v>Ертарская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97.6</c:v>
                </c:pt>
                <c:pt idx="6">
                  <c:v>97.1</c:v>
                </c:pt>
                <c:pt idx="7">
                  <c:v>95.2</c:v>
                </c:pt>
                <c:pt idx="8">
                  <c:v>94.4</c:v>
                </c:pt>
                <c:pt idx="9">
                  <c:v>85.1</c:v>
                </c:pt>
                <c:pt idx="10">
                  <c:v>72.7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1728395061728678E-3"/>
                  <c:y val="6.688102893890675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6296296296296294E-3"/>
                  <c:y val="8.23151125401929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Лист1!$A$2:$A$12</c:f>
              <c:strCache>
                <c:ptCount val="11"/>
                <c:pt idx="0">
                  <c:v>Ядрышниковская</c:v>
                </c:pt>
                <c:pt idx="1">
                  <c:v>Гилевская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Двинская</c:v>
                </c:pt>
                <c:pt idx="5">
                  <c:v>Тугулымская</c:v>
                </c:pt>
                <c:pt idx="6">
                  <c:v>Луговская</c:v>
                </c:pt>
                <c:pt idx="7">
                  <c:v>Верховинская</c:v>
                </c:pt>
                <c:pt idx="8">
                  <c:v>Заводоуспенская</c:v>
                </c:pt>
                <c:pt idx="9">
                  <c:v>Юшалинская</c:v>
                </c:pt>
                <c:pt idx="10">
                  <c:v>Ертарская</c:v>
                </c:pt>
              </c:strCache>
            </c:strRef>
          </c:cat>
          <c:val>
            <c:numRef>
              <c:f>Лист1!$C$2:$C$12</c:f>
              <c:numCache>
                <c:formatCode>General</c:formatCode>
                <c:ptCount val="11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83.3</c:v>
                </c:pt>
                <c:pt idx="4">
                  <c:v>71.400000000000006</c:v>
                </c:pt>
                <c:pt idx="5">
                  <c:v>64.599999999999994</c:v>
                </c:pt>
                <c:pt idx="6">
                  <c:v>65.7</c:v>
                </c:pt>
                <c:pt idx="7">
                  <c:v>42.9</c:v>
                </c:pt>
                <c:pt idx="8">
                  <c:v>66.7</c:v>
                </c:pt>
                <c:pt idx="9">
                  <c:v>53.2</c:v>
                </c:pt>
                <c:pt idx="10">
                  <c:v>54.5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Лист1!$A$2:$A$12</c:f>
              <c:strCache>
                <c:ptCount val="11"/>
                <c:pt idx="0">
                  <c:v>Ядрышниковская</c:v>
                </c:pt>
                <c:pt idx="1">
                  <c:v>Гилевская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Двинская</c:v>
                </c:pt>
                <c:pt idx="5">
                  <c:v>Тугулымская</c:v>
                </c:pt>
                <c:pt idx="6">
                  <c:v>Луговская</c:v>
                </c:pt>
                <c:pt idx="7">
                  <c:v>Верховинская</c:v>
                </c:pt>
                <c:pt idx="8">
                  <c:v>Заводоуспенская</c:v>
                </c:pt>
                <c:pt idx="9">
                  <c:v>Юшалинская</c:v>
                </c:pt>
                <c:pt idx="10">
                  <c:v>Ертарская</c:v>
                </c:pt>
              </c:strCache>
            </c:strRef>
          </c:cat>
          <c:val>
            <c:numRef>
              <c:f>Лист1!$D$2:$D$12</c:f>
              <c:numCache>
                <c:formatCode>General</c:formatCode>
                <c:ptCount val="11"/>
                <c:pt idx="0">
                  <c:v>80</c:v>
                </c:pt>
                <c:pt idx="1">
                  <c:v>64</c:v>
                </c:pt>
                <c:pt idx="2">
                  <c:v>64</c:v>
                </c:pt>
                <c:pt idx="3">
                  <c:v>59.3</c:v>
                </c:pt>
                <c:pt idx="4">
                  <c:v>61.1</c:v>
                </c:pt>
                <c:pt idx="5">
                  <c:v>59.8</c:v>
                </c:pt>
                <c:pt idx="6">
                  <c:v>57.9</c:v>
                </c:pt>
                <c:pt idx="7">
                  <c:v>47</c:v>
                </c:pt>
                <c:pt idx="8">
                  <c:v>59.6</c:v>
                </c:pt>
                <c:pt idx="9">
                  <c:v>49.4</c:v>
                </c:pt>
                <c:pt idx="10">
                  <c:v>51.3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438336"/>
        <c:axId val="140790016"/>
      </c:barChart>
      <c:catAx>
        <c:axId val="1394383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790016"/>
        <c:crosses val="autoZero"/>
        <c:auto val="1"/>
        <c:lblAlgn val="ctr"/>
        <c:lblOffset val="100"/>
        <c:noMultiLvlLbl val="0"/>
      </c:catAx>
      <c:valAx>
        <c:axId val="140790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94383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Зубковская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Заводоуспенская</c:v>
                </c:pt>
                <c:pt idx="9">
                  <c:v>Ошкуковская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93.8</c:v>
                </c:pt>
                <c:pt idx="6">
                  <c:v>89.7</c:v>
                </c:pt>
                <c:pt idx="7">
                  <c:v>85.7</c:v>
                </c:pt>
                <c:pt idx="8">
                  <c:v>81.8</c:v>
                </c:pt>
                <c:pt idx="9">
                  <c:v>80</c:v>
                </c:pt>
                <c:pt idx="10">
                  <c:v>75</c:v>
                </c:pt>
                <c:pt idx="11">
                  <c:v>67.900000000000006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Зубковская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Заводоуспенская</c:v>
                </c:pt>
                <c:pt idx="9">
                  <c:v>Ошкуковская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</c:v>
                </c:pt>
                <c:pt idx="1">
                  <c:v>60</c:v>
                </c:pt>
                <c:pt idx="2">
                  <c:v>40</c:v>
                </c:pt>
                <c:pt idx="3">
                  <c:v>12.5</c:v>
                </c:pt>
                <c:pt idx="5">
                  <c:v>43.8</c:v>
                </c:pt>
                <c:pt idx="6">
                  <c:v>44.8</c:v>
                </c:pt>
                <c:pt idx="7">
                  <c:v>18.399999999999999</c:v>
                </c:pt>
                <c:pt idx="8">
                  <c:v>27.3</c:v>
                </c:pt>
                <c:pt idx="9">
                  <c:v>30</c:v>
                </c:pt>
                <c:pt idx="10">
                  <c:v>25</c:v>
                </c:pt>
                <c:pt idx="11">
                  <c:v>32.1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Яровская</c:v>
                </c:pt>
                <c:pt idx="4">
                  <c:v>Зубковская</c:v>
                </c:pt>
                <c:pt idx="5">
                  <c:v>Двинская</c:v>
                </c:pt>
                <c:pt idx="6">
                  <c:v>Тугулымская</c:v>
                </c:pt>
                <c:pt idx="7">
                  <c:v>Юшалинская</c:v>
                </c:pt>
                <c:pt idx="8">
                  <c:v>Заводоуспенская</c:v>
                </c:pt>
                <c:pt idx="9">
                  <c:v>Ошкуковская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61.5</c:v>
                </c:pt>
                <c:pt idx="1">
                  <c:v>52.8</c:v>
                </c:pt>
                <c:pt idx="2">
                  <c:v>47.2</c:v>
                </c:pt>
                <c:pt idx="3">
                  <c:v>39.5</c:v>
                </c:pt>
                <c:pt idx="4">
                  <c:v>36</c:v>
                </c:pt>
                <c:pt idx="5">
                  <c:v>47</c:v>
                </c:pt>
                <c:pt idx="6">
                  <c:v>48.6</c:v>
                </c:pt>
                <c:pt idx="7">
                  <c:v>39</c:v>
                </c:pt>
                <c:pt idx="8">
                  <c:v>40</c:v>
                </c:pt>
                <c:pt idx="9">
                  <c:v>44</c:v>
                </c:pt>
                <c:pt idx="10">
                  <c:v>38</c:v>
                </c:pt>
                <c:pt idx="11">
                  <c:v>38.6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3526912"/>
        <c:axId val="143910016"/>
      </c:barChart>
      <c:catAx>
        <c:axId val="143526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3910016"/>
        <c:crosses val="autoZero"/>
        <c:auto val="1"/>
        <c:lblAlgn val="ctr"/>
        <c:lblOffset val="100"/>
        <c:noMultiLvlLbl val="0"/>
      </c:catAx>
      <c:valAx>
        <c:axId val="143910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435269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Ертарская</c:v>
                </c:pt>
                <c:pt idx="2">
                  <c:v>Зубковская</c:v>
                </c:pt>
                <c:pt idx="3">
                  <c:v>Тугулымская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Луговская</c:v>
                </c:pt>
                <c:pt idx="8">
                  <c:v>Ядрышниковская</c:v>
                </c:pt>
                <c:pt idx="9">
                  <c:v>Заводоуспенская</c:v>
                </c:pt>
                <c:pt idx="10">
                  <c:v>Верховинская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91.8</c:v>
                </c:pt>
                <c:pt idx="4">
                  <c:v>87.5</c:v>
                </c:pt>
                <c:pt idx="5">
                  <c:v>87.5</c:v>
                </c:pt>
                <c:pt idx="6">
                  <c:v>82.6</c:v>
                </c:pt>
                <c:pt idx="7">
                  <c:v>78.099999999999994</c:v>
                </c:pt>
                <c:pt idx="8">
                  <c:v>70</c:v>
                </c:pt>
                <c:pt idx="9">
                  <c:v>64.7</c:v>
                </c:pt>
                <c:pt idx="10">
                  <c:v>61.9</c:v>
                </c:pt>
                <c:pt idx="11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/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5.9713506819094129E-3"/>
                  <c:y val="-4.540091652530619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1.9677443856495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4641883523868004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4641883523868004E-3"/>
                  <c:y val="-1.225713345317365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"/>
                  <c:y val="1.08939919487555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"/>
                  <c:y val="-4.540091652530571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1.0947349785448412E-16"/>
                  <c:y val="6.0460288123143882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1.4928376704773602E-3"/>
                  <c:y val="3.176950148112420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1.4928376704772507E-3"/>
                  <c:y val="6.0460288123148599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1"/>
              <c:layout>
                <c:manualLayout>
                  <c:x val="1.4928376704773602E-3"/>
                  <c:y val="1.60386864825176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Ертарская</c:v>
                </c:pt>
                <c:pt idx="2">
                  <c:v>Зубковская</c:v>
                </c:pt>
                <c:pt idx="3">
                  <c:v>Тугулымская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Луговская</c:v>
                </c:pt>
                <c:pt idx="8">
                  <c:v>Ядрышниковская</c:v>
                </c:pt>
                <c:pt idx="9">
                  <c:v>Заводоуспенская</c:v>
                </c:pt>
                <c:pt idx="10">
                  <c:v>Верховинская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44.4</c:v>
                </c:pt>
                <c:pt idx="3">
                  <c:v>58.8</c:v>
                </c:pt>
                <c:pt idx="4">
                  <c:v>62.5</c:v>
                </c:pt>
                <c:pt idx="5">
                  <c:v>37.5</c:v>
                </c:pt>
                <c:pt idx="6">
                  <c:v>50</c:v>
                </c:pt>
                <c:pt idx="7">
                  <c:v>28.1</c:v>
                </c:pt>
                <c:pt idx="8">
                  <c:v>40</c:v>
                </c:pt>
                <c:pt idx="9">
                  <c:v>29.4</c:v>
                </c:pt>
                <c:pt idx="10">
                  <c:v>42.9</c:v>
                </c:pt>
                <c:pt idx="11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Гилевская</c:v>
                </c:pt>
                <c:pt idx="1">
                  <c:v>Ертарская</c:v>
                </c:pt>
                <c:pt idx="2">
                  <c:v>Зубковская</c:v>
                </c:pt>
                <c:pt idx="3">
                  <c:v>Тугулымская</c:v>
                </c:pt>
                <c:pt idx="4">
                  <c:v>Ошкуковская</c:v>
                </c:pt>
                <c:pt idx="5">
                  <c:v>Яровская</c:v>
                </c:pt>
                <c:pt idx="6">
                  <c:v>Юшалинская</c:v>
                </c:pt>
                <c:pt idx="7">
                  <c:v>Луговская</c:v>
                </c:pt>
                <c:pt idx="8">
                  <c:v>Ядрышниковская</c:v>
                </c:pt>
                <c:pt idx="9">
                  <c:v>Заводоуспенская</c:v>
                </c:pt>
                <c:pt idx="10">
                  <c:v>Верховинская</c:v>
                </c:pt>
                <c:pt idx="11">
                  <c:v>Двинская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64</c:v>
                </c:pt>
                <c:pt idx="1">
                  <c:v>60.4</c:v>
                </c:pt>
                <c:pt idx="2">
                  <c:v>36</c:v>
                </c:pt>
                <c:pt idx="3">
                  <c:v>59.7</c:v>
                </c:pt>
                <c:pt idx="4">
                  <c:v>62.3</c:v>
                </c:pt>
                <c:pt idx="5">
                  <c:v>44</c:v>
                </c:pt>
                <c:pt idx="6">
                  <c:v>48.1</c:v>
                </c:pt>
                <c:pt idx="7">
                  <c:v>41.8</c:v>
                </c:pt>
                <c:pt idx="8">
                  <c:v>44.8</c:v>
                </c:pt>
                <c:pt idx="9">
                  <c:v>39.5</c:v>
                </c:pt>
                <c:pt idx="10">
                  <c:v>50.7</c:v>
                </c:pt>
                <c:pt idx="11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174208"/>
        <c:axId val="116188288"/>
      </c:barChart>
      <c:catAx>
        <c:axId val="116174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6188288"/>
        <c:crosses val="autoZero"/>
        <c:auto val="1"/>
        <c:lblAlgn val="ctr"/>
        <c:lblOffset val="100"/>
        <c:noMultiLvlLbl val="0"/>
      </c:catAx>
      <c:valAx>
        <c:axId val="1161882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61742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53.7</c:v>
                </c:pt>
                <c:pt idx="1">
                  <c:v>39.799999999999997</c:v>
                </c:pt>
                <c:pt idx="2">
                  <c:v>68.099999999999994</c:v>
                </c:pt>
                <c:pt idx="3">
                  <c:v>74.099999999999994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46.3</c:v>
                </c:pt>
                <c:pt idx="1">
                  <c:v>60.2</c:v>
                </c:pt>
                <c:pt idx="2">
                  <c:v>31.9</c:v>
                </c:pt>
                <c:pt idx="3">
                  <c:v>25.9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8138240"/>
        <c:axId val="128148224"/>
      </c:barChart>
      <c:catAx>
        <c:axId val="128138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148224"/>
        <c:crosses val="autoZero"/>
        <c:auto val="1"/>
        <c:lblAlgn val="ctr"/>
        <c:lblOffset val="100"/>
        <c:noMultiLvlLbl val="0"/>
      </c:catAx>
      <c:valAx>
        <c:axId val="1281482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138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Успевае6мость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Юшалинская</c:v>
                </c:pt>
                <c:pt idx="7">
                  <c:v>Ядрышниковская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81.8</c:v>
                </c:pt>
                <c:pt idx="4">
                  <c:v>81.3</c:v>
                </c:pt>
                <c:pt idx="5">
                  <c:v>81.3</c:v>
                </c:pt>
                <c:pt idx="6">
                  <c:v>77.8</c:v>
                </c:pt>
                <c:pt idx="7">
                  <c:v>77.8</c:v>
                </c:pt>
                <c:pt idx="8">
                  <c:v>75</c:v>
                </c:pt>
                <c:pt idx="9">
                  <c:v>75</c:v>
                </c:pt>
                <c:pt idx="10">
                  <c:v>62.5</c:v>
                </c:pt>
                <c:pt idx="11">
                  <c:v>61.2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6.430868167202571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Юшалинская</c:v>
                </c:pt>
                <c:pt idx="7">
                  <c:v>Ядрышниковская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100</c:v>
                </c:pt>
                <c:pt idx="1">
                  <c:v>40</c:v>
                </c:pt>
                <c:pt idx="2">
                  <c:v>38.5</c:v>
                </c:pt>
                <c:pt idx="3">
                  <c:v>45.5</c:v>
                </c:pt>
                <c:pt idx="4">
                  <c:v>43.8</c:v>
                </c:pt>
                <c:pt idx="5">
                  <c:v>43.8</c:v>
                </c:pt>
                <c:pt idx="6">
                  <c:v>52.4</c:v>
                </c:pt>
                <c:pt idx="7">
                  <c:v>33.299999999999997</c:v>
                </c:pt>
                <c:pt idx="8">
                  <c:v>33.299999999999997</c:v>
                </c:pt>
                <c:pt idx="9">
                  <c:v>12.5</c:v>
                </c:pt>
                <c:pt idx="10">
                  <c:v>45.8</c:v>
                </c:pt>
                <c:pt idx="11">
                  <c:v>34.1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Зубковская</c:v>
                </c:pt>
                <c:pt idx="1">
                  <c:v>Гилевская</c:v>
                </c:pt>
                <c:pt idx="2">
                  <c:v>Ертарская</c:v>
                </c:pt>
                <c:pt idx="3">
                  <c:v>Заводоуспенская</c:v>
                </c:pt>
                <c:pt idx="4">
                  <c:v>Верховинская</c:v>
                </c:pt>
                <c:pt idx="5">
                  <c:v>Двинская</c:v>
                </c:pt>
                <c:pt idx="6">
                  <c:v>Юшалинская</c:v>
                </c:pt>
                <c:pt idx="7">
                  <c:v>Ядрышниковская</c:v>
                </c:pt>
                <c:pt idx="8">
                  <c:v>Ошкуковская</c:v>
                </c:pt>
                <c:pt idx="9">
                  <c:v>Яровская</c:v>
                </c:pt>
                <c:pt idx="10">
                  <c:v>Луговская</c:v>
                </c:pt>
                <c:pt idx="11">
                  <c:v>Тугулымская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88</c:v>
                </c:pt>
                <c:pt idx="1">
                  <c:v>47.2</c:v>
                </c:pt>
                <c:pt idx="2">
                  <c:v>46.8</c:v>
                </c:pt>
                <c:pt idx="3">
                  <c:v>45.1</c:v>
                </c:pt>
                <c:pt idx="4">
                  <c:v>46.8</c:v>
                </c:pt>
                <c:pt idx="5">
                  <c:v>44.5</c:v>
                </c:pt>
                <c:pt idx="6">
                  <c:v>47.9</c:v>
                </c:pt>
                <c:pt idx="7">
                  <c:v>40.9</c:v>
                </c:pt>
                <c:pt idx="8">
                  <c:v>43.3</c:v>
                </c:pt>
                <c:pt idx="9">
                  <c:v>39</c:v>
                </c:pt>
                <c:pt idx="10">
                  <c:v>44.3</c:v>
                </c:pt>
                <c:pt idx="11">
                  <c:v>41.2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7811968"/>
        <c:axId val="127813504"/>
      </c:barChart>
      <c:catAx>
        <c:axId val="1278119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7813504"/>
        <c:crosses val="autoZero"/>
        <c:auto val="1"/>
        <c:lblAlgn val="ctr"/>
        <c:lblOffset val="100"/>
        <c:noMultiLvlLbl val="0"/>
      </c:catAx>
      <c:valAx>
        <c:axId val="1278135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78119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Верно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28.3</c:v>
                </c:pt>
                <c:pt idx="1">
                  <c:v>51.4</c:v>
                </c:pt>
                <c:pt idx="2">
                  <c:v>38.1</c:v>
                </c:pt>
                <c:pt idx="3">
                  <c:v>61.1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Неверно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Вычислительные навыки</c:v>
                </c:pt>
                <c:pt idx="1">
                  <c:v>Составная задача</c:v>
                </c:pt>
                <c:pt idx="2">
                  <c:v>Соотношения между единицами величин</c:v>
                </c:pt>
                <c:pt idx="3">
                  <c:v>Геометрический материал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71.7</c:v>
                </c:pt>
                <c:pt idx="1">
                  <c:v>48.6</c:v>
                </c:pt>
                <c:pt idx="2">
                  <c:v>61.9</c:v>
                </c:pt>
                <c:pt idx="3">
                  <c:v>38.9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7975424"/>
        <c:axId val="127976960"/>
      </c:barChart>
      <c:catAx>
        <c:axId val="127975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976960"/>
        <c:crosses val="autoZero"/>
        <c:auto val="1"/>
        <c:lblAlgn val="ctr"/>
        <c:lblOffset val="100"/>
        <c:noMultiLvlLbl val="0"/>
      </c:catAx>
      <c:valAx>
        <c:axId val="1279769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975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Гилевская</c:v>
                </c:pt>
                <c:pt idx="5">
                  <c:v>Ертарская</c:v>
                </c:pt>
                <c:pt idx="6">
                  <c:v>Заводоуспенская</c:v>
                </c:pt>
                <c:pt idx="7">
                  <c:v>Тугулымская</c:v>
                </c:pt>
                <c:pt idx="8">
                  <c:v>Ядрышниковская</c:v>
                </c:pt>
                <c:pt idx="9">
                  <c:v>Юшалинская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100</c:v>
                </c:pt>
                <c:pt idx="5">
                  <c:v>92.3</c:v>
                </c:pt>
                <c:pt idx="6">
                  <c:v>90</c:v>
                </c:pt>
                <c:pt idx="7">
                  <c:v>89.9</c:v>
                </c:pt>
                <c:pt idx="8">
                  <c:v>83.3</c:v>
                </c:pt>
                <c:pt idx="9">
                  <c:v>80.400000000000006</c:v>
                </c:pt>
                <c:pt idx="10">
                  <c:v>80</c:v>
                </c:pt>
                <c:pt idx="11">
                  <c:v>61.1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6"/>
              <c:layout>
                <c:manualLayout>
                  <c:x val="0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Гилевская</c:v>
                </c:pt>
                <c:pt idx="5">
                  <c:v>Ертарская</c:v>
                </c:pt>
                <c:pt idx="6">
                  <c:v>Заводоуспенская</c:v>
                </c:pt>
                <c:pt idx="7">
                  <c:v>Тугулымская</c:v>
                </c:pt>
                <c:pt idx="8">
                  <c:v>Ядрышниковская</c:v>
                </c:pt>
                <c:pt idx="9">
                  <c:v>Юшалинская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</c:v>
                </c:pt>
                <c:pt idx="1">
                  <c:v>71.400000000000006</c:v>
                </c:pt>
                <c:pt idx="2">
                  <c:v>66.7</c:v>
                </c:pt>
                <c:pt idx="3">
                  <c:v>50</c:v>
                </c:pt>
                <c:pt idx="4">
                  <c:v>50</c:v>
                </c:pt>
                <c:pt idx="5">
                  <c:v>53.8</c:v>
                </c:pt>
                <c:pt idx="6">
                  <c:v>90</c:v>
                </c:pt>
                <c:pt idx="7">
                  <c:v>68.7</c:v>
                </c:pt>
                <c:pt idx="8">
                  <c:v>50</c:v>
                </c:pt>
                <c:pt idx="9">
                  <c:v>56.9</c:v>
                </c:pt>
                <c:pt idx="10">
                  <c:v>48</c:v>
                </c:pt>
                <c:pt idx="11">
                  <c:v>30.6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Двинская</c:v>
                </c:pt>
                <c:pt idx="1">
                  <c:v>Ошкуковская</c:v>
                </c:pt>
                <c:pt idx="2">
                  <c:v>Зубковская</c:v>
                </c:pt>
                <c:pt idx="3">
                  <c:v>Яровская</c:v>
                </c:pt>
                <c:pt idx="4">
                  <c:v>Гилевская</c:v>
                </c:pt>
                <c:pt idx="5">
                  <c:v>Ертарская</c:v>
                </c:pt>
                <c:pt idx="6">
                  <c:v>Заводоуспенская</c:v>
                </c:pt>
                <c:pt idx="7">
                  <c:v>Тугулымская</c:v>
                </c:pt>
                <c:pt idx="8">
                  <c:v>Ядрышниковская</c:v>
                </c:pt>
                <c:pt idx="9">
                  <c:v>Юшалинская</c:v>
                </c:pt>
                <c:pt idx="10">
                  <c:v>Верховинская</c:v>
                </c:pt>
                <c:pt idx="11">
                  <c:v>Луговская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61.5</c:v>
                </c:pt>
                <c:pt idx="1">
                  <c:v>66.3</c:v>
                </c:pt>
                <c:pt idx="2">
                  <c:v>60</c:v>
                </c:pt>
                <c:pt idx="3">
                  <c:v>54.5</c:v>
                </c:pt>
                <c:pt idx="4">
                  <c:v>50</c:v>
                </c:pt>
                <c:pt idx="5">
                  <c:v>57.8</c:v>
                </c:pt>
                <c:pt idx="6">
                  <c:v>73.599999999999994</c:v>
                </c:pt>
                <c:pt idx="7">
                  <c:v>63</c:v>
                </c:pt>
                <c:pt idx="8">
                  <c:v>52.7</c:v>
                </c:pt>
                <c:pt idx="9">
                  <c:v>50.8</c:v>
                </c:pt>
                <c:pt idx="10">
                  <c:v>49.8</c:v>
                </c:pt>
                <c:pt idx="11">
                  <c:v>38.799999999999997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009344"/>
        <c:axId val="128010880"/>
      </c:barChart>
      <c:catAx>
        <c:axId val="128009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8010880"/>
        <c:crosses val="autoZero"/>
        <c:auto val="1"/>
        <c:lblAlgn val="ctr"/>
        <c:lblOffset val="100"/>
        <c:noMultiLvlLbl val="0"/>
      </c:catAx>
      <c:valAx>
        <c:axId val="128010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0093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Оформление предложения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Пропуск, замена букв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33.299999999999997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Перенос слов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16.3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Безударные гласные в корне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Основные ошибки, допущенные в диктанте</c:v>
                </c:pt>
              </c:strCache>
            </c:strRef>
          </c:cat>
          <c:val>
            <c:numRef>
              <c:f>Лист1!$E$2</c:f>
              <c:numCache>
                <c:formatCode>General</c:formatCode>
                <c:ptCount val="1"/>
                <c:pt idx="0">
                  <c:v>36.6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128068992"/>
        <c:axId val="128078976"/>
      </c:barChart>
      <c:catAx>
        <c:axId val="128068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078976"/>
        <c:crosses val="autoZero"/>
        <c:auto val="1"/>
        <c:lblAlgn val="ctr"/>
        <c:lblOffset val="100"/>
        <c:noMultiLvlLbl val="0"/>
      </c:catAx>
      <c:valAx>
        <c:axId val="128078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8068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rgbClr val="0070C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Двинская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Заводоуспенская</c:v>
                </c:pt>
                <c:pt idx="5">
                  <c:v>Ошкуковская</c:v>
                </c:pt>
                <c:pt idx="6">
                  <c:v>Ертарская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  <c:pt idx="4">
                  <c:v>90</c:v>
                </c:pt>
                <c:pt idx="5">
                  <c:v>85.7</c:v>
                </c:pt>
                <c:pt idx="6">
                  <c:v>84.6</c:v>
                </c:pt>
                <c:pt idx="7">
                  <c:v>81.8</c:v>
                </c:pt>
                <c:pt idx="8">
                  <c:v>80</c:v>
                </c:pt>
                <c:pt idx="9">
                  <c:v>76.5</c:v>
                </c:pt>
                <c:pt idx="10">
                  <c:v>66.7</c:v>
                </c:pt>
                <c:pt idx="11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2.8912998737844892E-3"/>
                  <c:y val="-3.34405144694533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5.7825997475690312E-3"/>
                  <c:y val="5.659163987138261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Двинская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Заводоуспенская</c:v>
                </c:pt>
                <c:pt idx="5">
                  <c:v>Ошкуковская</c:v>
                </c:pt>
                <c:pt idx="6">
                  <c:v>Ертарская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75</c:v>
                </c:pt>
                <c:pt idx="1">
                  <c:v>50</c:v>
                </c:pt>
                <c:pt idx="2">
                  <c:v>33.299999999999997</c:v>
                </c:pt>
                <c:pt idx="4">
                  <c:v>90</c:v>
                </c:pt>
                <c:pt idx="5">
                  <c:v>57.1</c:v>
                </c:pt>
                <c:pt idx="6">
                  <c:v>46.2</c:v>
                </c:pt>
                <c:pt idx="7">
                  <c:v>58.6</c:v>
                </c:pt>
                <c:pt idx="8">
                  <c:v>48</c:v>
                </c:pt>
                <c:pt idx="9">
                  <c:v>43.1</c:v>
                </c:pt>
                <c:pt idx="10">
                  <c:v>27.8</c:v>
                </c:pt>
                <c:pt idx="11">
                  <c:v>25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СОУ</c:v>
                </c:pt>
              </c:strCache>
            </c:strRef>
          </c:tx>
          <c:invertIfNegative val="0"/>
          <c:cat>
            <c:strRef>
              <c:f>Лист1!$A$2:$A$13</c:f>
              <c:strCache>
                <c:ptCount val="12"/>
                <c:pt idx="0">
                  <c:v>Ядрышниковская</c:v>
                </c:pt>
                <c:pt idx="1">
                  <c:v>Двинская</c:v>
                </c:pt>
                <c:pt idx="2">
                  <c:v>Гилевская</c:v>
                </c:pt>
                <c:pt idx="3">
                  <c:v>Зубковская</c:v>
                </c:pt>
                <c:pt idx="4">
                  <c:v>Заводоуспенская</c:v>
                </c:pt>
                <c:pt idx="5">
                  <c:v>Ошкуковская</c:v>
                </c:pt>
                <c:pt idx="6">
                  <c:v>Ертарская</c:v>
                </c:pt>
                <c:pt idx="7">
                  <c:v>Тугулымская</c:v>
                </c:pt>
                <c:pt idx="8">
                  <c:v>Верховинская</c:v>
                </c:pt>
                <c:pt idx="9">
                  <c:v>Юшалинская</c:v>
                </c:pt>
                <c:pt idx="10">
                  <c:v>Луговская</c:v>
                </c:pt>
                <c:pt idx="11">
                  <c:v>Яровская</c:v>
                </c:pt>
              </c:strCache>
            </c:strRef>
          </c:cat>
          <c:val>
            <c:numRef>
              <c:f>Лист1!$D$2:$D$13</c:f>
              <c:numCache>
                <c:formatCode>General</c:formatCode>
                <c:ptCount val="12"/>
                <c:pt idx="0">
                  <c:v>63</c:v>
                </c:pt>
                <c:pt idx="1">
                  <c:v>50</c:v>
                </c:pt>
                <c:pt idx="2">
                  <c:v>45.3</c:v>
                </c:pt>
                <c:pt idx="3">
                  <c:v>36</c:v>
                </c:pt>
                <c:pt idx="4">
                  <c:v>70</c:v>
                </c:pt>
                <c:pt idx="5">
                  <c:v>52</c:v>
                </c:pt>
                <c:pt idx="6">
                  <c:v>51.4</c:v>
                </c:pt>
                <c:pt idx="7">
                  <c:v>52.4</c:v>
                </c:pt>
                <c:pt idx="8">
                  <c:v>48.3</c:v>
                </c:pt>
                <c:pt idx="9">
                  <c:v>48.3</c:v>
                </c:pt>
                <c:pt idx="10">
                  <c:v>38.1</c:v>
                </c:pt>
                <c:pt idx="11">
                  <c:v>37.5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8242432"/>
        <c:axId val="128243968"/>
      </c:barChart>
      <c:catAx>
        <c:axId val="128242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8243968"/>
        <c:crosses val="autoZero"/>
        <c:auto val="1"/>
        <c:lblAlgn val="ctr"/>
        <c:lblOffset val="100"/>
        <c:noMultiLvlLbl val="0"/>
      </c:catAx>
      <c:valAx>
        <c:axId val="1282439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8242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5A24-83EA-415A-9ED5-F3E64DB18323}" type="datetimeFigureOut">
              <a:rPr lang="ru-RU" smtClean="0"/>
              <a:t>28.03.2019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2BD35-1506-4AB2-900D-CC6683C96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0380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2BD35-1506-4AB2-900D-CC6683C9617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747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1340768"/>
            <a:ext cx="8229600" cy="4968552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РЕЗУЛЬТАТЫ МУНИЦИПАЛЬНЫХ ПРОВЕРОЧНЫХ  РАБОТ </a:t>
            </a:r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В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2 - 4 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КЛАССАХ </a:t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ЗА 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I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  ПОЛУГОДИЕ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>2018/2019 УЧ. ГОДА</a:t>
            </a:r>
            <a: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  <a:t/>
            </a:r>
            <a:br>
              <a:rPr lang="ru-RU" sz="54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571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59615337"/>
              </p:ext>
            </p:extLst>
          </p:nvPr>
        </p:nvGraphicFramePr>
        <p:xfrm>
          <a:off x="251520" y="1219200"/>
          <a:ext cx="8784976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60898647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354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81737560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51401063"/>
              </p:ext>
            </p:extLst>
          </p:nvPr>
        </p:nvGraphicFramePr>
        <p:xfrm>
          <a:off x="179512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9188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66350665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3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410342012"/>
              </p:ext>
            </p:extLst>
          </p:nvPr>
        </p:nvGraphicFramePr>
        <p:xfrm>
          <a:off x="179512" y="1219200"/>
          <a:ext cx="896448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47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712375638"/>
              </p:ext>
            </p:extLst>
          </p:nvPr>
        </p:nvGraphicFramePr>
        <p:xfrm>
          <a:off x="251520" y="1219200"/>
          <a:ext cx="8784976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 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47584924"/>
              </p:ext>
            </p:extLst>
          </p:nvPr>
        </p:nvGraphicFramePr>
        <p:xfrm>
          <a:off x="251520" y="11430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8277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  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21462441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4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ГРАММАТИЧЕСКИЕ ЗАДАНИЯ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68378907"/>
              </p:ext>
            </p:extLst>
          </p:nvPr>
        </p:nvGraphicFramePr>
        <p:xfrm>
          <a:off x="251520" y="1116776"/>
          <a:ext cx="8640960" cy="5192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130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35118692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25264184"/>
              </p:ext>
            </p:extLst>
          </p:nvPr>
        </p:nvGraphicFramePr>
        <p:xfrm>
          <a:off x="179512" y="1219200"/>
          <a:ext cx="8712968" cy="5234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94618271"/>
              </p:ext>
            </p:extLst>
          </p:nvPr>
        </p:nvGraphicFramePr>
        <p:xfrm>
          <a:off x="251520" y="1219200"/>
          <a:ext cx="864096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ОКРУЖАЮЩИЙ  МИР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799932559"/>
              </p:ext>
            </p:extLst>
          </p:nvPr>
        </p:nvGraphicFramePr>
        <p:xfrm>
          <a:off x="457200" y="1219200"/>
          <a:ext cx="822960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Умножение многозначного числа на од­нозначное число (письменные вычисле­ния).</a:t>
            </a:r>
            <a:r>
              <a:rPr lang="ru-RU" dirty="0"/>
              <a:t>  Алгоритм  письменного умножения многозначного    числа    на    однозначное число.</a:t>
            </a:r>
          </a:p>
          <a:p>
            <a:r>
              <a:rPr lang="ru-RU" b="1" dirty="0"/>
              <a:t>Умножение и деление на 10, 100, 1000, 10 000 и 100 000.</a:t>
            </a:r>
            <a:r>
              <a:rPr lang="ru-RU" dirty="0"/>
              <a:t> Приёмы умножения и деления многозначных чисел на  10,   100, 1000, 10 000 и 100 000</a:t>
            </a:r>
          </a:p>
          <a:p>
            <a:r>
              <a:rPr lang="ru-RU" b="1" dirty="0"/>
              <a:t>Нахождение дроби от числа. </a:t>
            </a:r>
            <a:r>
              <a:rPr lang="ru-RU" dirty="0"/>
              <a:t>Задачи на нахождение дроби от числа</a:t>
            </a:r>
          </a:p>
          <a:p>
            <a:r>
              <a:rPr lang="ru-RU" b="1" dirty="0"/>
              <a:t>Умножение на круглые десятки, сотни и тысячи.</a:t>
            </a:r>
            <a:r>
              <a:rPr lang="ru-RU" dirty="0"/>
              <a:t>  Приёмы умножения на круглые десятки, сотни и тысячи</a:t>
            </a:r>
          </a:p>
          <a:p>
            <a:r>
              <a:rPr lang="ru-RU" b="1" dirty="0"/>
              <a:t>Таблица единиц длины</a:t>
            </a:r>
            <a:r>
              <a:rPr lang="ru-RU" dirty="0"/>
              <a:t>. Единицы длины (миллиметр,   сантиметр,  дециметр,   метр,</a:t>
            </a:r>
          </a:p>
          <a:p>
            <a:r>
              <a:rPr lang="ru-RU" dirty="0"/>
              <a:t>километр) и их </a:t>
            </a:r>
            <a:r>
              <a:rPr lang="ru-RU" dirty="0" smtClean="0"/>
              <a:t>соотношения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057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Человек и окружающий мир (5 ч)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547773292"/>
              </p:ext>
            </p:extLst>
          </p:nvPr>
        </p:nvGraphicFramePr>
        <p:xfrm>
          <a:off x="467544" y="1988840"/>
          <a:ext cx="8208912" cy="4403977"/>
        </p:xfrm>
        <a:graphic>
          <a:graphicData uri="http://schemas.openxmlformats.org/drawingml/2006/table">
            <a:tbl>
              <a:tblPr firstRow="1" firstCol="1" bandRow="1"/>
              <a:tblGrid>
                <a:gridCol w="8208912"/>
              </a:tblGrid>
              <a:tr h="3634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2175" algn="l"/>
                        </a:tabLs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Взгляни на человека.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3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2175" algn="l"/>
                        </a:tabLs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Всему свой черед.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3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2175" algn="l"/>
                        </a:tabLs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 каждого  времени свой плод.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36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2175" algn="l"/>
                        </a:tabLs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 часть мира.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58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162175" algn="l"/>
                        </a:tabLst>
                      </a:pPr>
                      <a:r>
                        <a:rPr lang="ru-RU" sz="3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 страницами учебника («Человек и окружающий мир»)</a:t>
                      </a:r>
                      <a:endParaRPr lang="ru-RU" sz="3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593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2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37570327"/>
              </p:ext>
            </p:extLst>
          </p:nvPr>
        </p:nvGraphicFramePr>
        <p:xfrm>
          <a:off x="492596" y="1143000"/>
          <a:ext cx="9624020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49819899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3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343997056"/>
              </p:ext>
            </p:extLst>
          </p:nvPr>
        </p:nvGraphicFramePr>
        <p:xfrm>
          <a:off x="179512" y="11430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34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98365172"/>
              </p:ext>
            </p:extLst>
          </p:nvPr>
        </p:nvGraphicFramePr>
        <p:xfrm>
          <a:off x="179512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МАТЕМАТИКА 4 КЛАСС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242548753"/>
              </p:ext>
            </p:extLst>
          </p:nvPr>
        </p:nvGraphicFramePr>
        <p:xfrm>
          <a:off x="251520" y="1219200"/>
          <a:ext cx="8640960" cy="5162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676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162903043"/>
              </p:ext>
            </p:extLst>
          </p:nvPr>
        </p:nvGraphicFramePr>
        <p:xfrm>
          <a:off x="251520" y="1219200"/>
          <a:ext cx="8712968" cy="4937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РУССКИЙ ЯЗЫК 2 КЛАСС</a:t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ДИКТАНТ</a:t>
            </a:r>
            <a:endParaRPr lang="ru-RU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892899880"/>
              </p:ext>
            </p:extLst>
          </p:nvPr>
        </p:nvGraphicFramePr>
        <p:xfrm>
          <a:off x="251520" y="1219200"/>
          <a:ext cx="8712968" cy="5090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44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462</TotalTime>
  <Words>256</Words>
  <Application>Microsoft Office PowerPoint</Application>
  <PresentationFormat>Экран (4:3)</PresentationFormat>
  <Paragraphs>71</Paragraphs>
  <Slides>24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Начальная</vt:lpstr>
      <vt:lpstr>Презентация PowerPoint</vt:lpstr>
      <vt:lpstr>МАТЕМАТИКА 2 КЛАСС</vt:lpstr>
      <vt:lpstr>МАТЕМАТИКА 2 КЛАСС</vt:lpstr>
      <vt:lpstr>МАТЕМАТИКА 3 КЛАСС</vt:lpstr>
      <vt:lpstr>МАТЕМАТИКА 3 КЛАСС</vt:lpstr>
      <vt:lpstr>МАТЕМАТИКА 4 КЛАСС</vt:lpstr>
      <vt:lpstr>МАТЕМАТИКА 4 КЛАСС</vt:lpstr>
      <vt:lpstr>РУССКИЙ ЯЗЫК 2 КЛАСС ДИКТАНТ</vt:lpstr>
      <vt:lpstr>РУССКИЙ ЯЗЫК 2 КЛАСС ДИКТАНТ</vt:lpstr>
      <vt:lpstr>РУССКИЙ ЯЗЫК 2 КЛАСС ГРАММАТИЧЕСКИЕ ЗАДАНИЯ</vt:lpstr>
      <vt:lpstr>РУССКИЙ ЯЗЫК  2 КЛАСС ГРАММАТИЧЕСКИЕ ЗАДАНИЯ</vt:lpstr>
      <vt:lpstr>РУССКИЙ ЯЗЫК 3 КЛАСС ДИКТАНТ</vt:lpstr>
      <vt:lpstr>РУССКИЙ ЯЗЫК 3 КЛАСС ДИКТАНТ</vt:lpstr>
      <vt:lpstr>РУССКИЙ ЯЗЫК 3 КЛАСС ГРАММАТИЧЕСКИЕ ЗАДАНИЯ</vt:lpstr>
      <vt:lpstr>РУССКИЙ ЯЗЫК 3 КЛАСС ГРАММАТИЧЕСКИЕ ЗАДАНИЯ</vt:lpstr>
      <vt:lpstr>РУССКИЙ ЯЗЫК 4 КЛАСС ДИКТАНТ</vt:lpstr>
      <vt:lpstr>РУССКИЙ ЯЗЫК 4 КЛАСС  ДИКТАНТ</vt:lpstr>
      <vt:lpstr>РУССКИЙ ЯЗЫК 4 КЛАСС ГРАММАТИЧЕСКИЕ    ЗАДАНИЯ</vt:lpstr>
      <vt:lpstr>РУССКИЙ ЯЗЫК 4 КЛАСС ГРАММАТИЧЕСКИЕ ЗАДАНИЯ</vt:lpstr>
      <vt:lpstr>ОКРУЖАЮЩИЙ  МИР 2 КЛАСС</vt:lpstr>
      <vt:lpstr>ОКРУЖАЮЩИЙ  МИР 3 КЛАСС</vt:lpstr>
      <vt:lpstr>ОКРУЖАЮЩИЙ  МИР 4 КЛАСС</vt:lpstr>
      <vt:lpstr>Презентация PowerPoint</vt:lpstr>
      <vt:lpstr>Человек и окружающий мир (5 ч)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LEND</dc:creator>
  <cp:lastModifiedBy>11Начальная</cp:lastModifiedBy>
  <cp:revision>38</cp:revision>
  <dcterms:created xsi:type="dcterms:W3CDTF">2019-02-25T16:51:33Z</dcterms:created>
  <dcterms:modified xsi:type="dcterms:W3CDTF">2019-03-28T06:10:31Z</dcterms:modified>
</cp:coreProperties>
</file>