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79" r:id="rId2"/>
    <p:sldId id="257" r:id="rId3"/>
    <p:sldId id="269" r:id="rId4"/>
    <p:sldId id="258" r:id="rId5"/>
    <p:sldId id="271" r:id="rId6"/>
    <p:sldId id="259" r:id="rId7"/>
    <p:sldId id="272" r:id="rId8"/>
    <p:sldId id="260" r:id="rId9"/>
    <p:sldId id="273" r:id="rId10"/>
    <p:sldId id="261" r:id="rId11"/>
    <p:sldId id="274" r:id="rId12"/>
    <p:sldId id="262" r:id="rId13"/>
    <p:sldId id="275" r:id="rId14"/>
    <p:sldId id="263" r:id="rId15"/>
    <p:sldId id="276" r:id="rId16"/>
    <p:sldId id="264" r:id="rId17"/>
    <p:sldId id="277" r:id="rId18"/>
    <p:sldId id="265" r:id="rId19"/>
    <p:sldId id="278" r:id="rId20"/>
    <p:sldId id="266" r:id="rId21"/>
    <p:sldId id="267" r:id="rId22"/>
    <p:sldId id="268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6" autoAdjust="0"/>
    <p:restoredTop sz="94660"/>
  </p:normalViewPr>
  <p:slideViewPr>
    <p:cSldViewPr>
      <p:cViewPr varScale="1">
        <p:scale>
          <a:sx n="69" d="100"/>
          <a:sy n="69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Яровская</c:v>
                </c:pt>
                <c:pt idx="4">
                  <c:v>Ядрышниковская</c:v>
                </c:pt>
                <c:pt idx="5">
                  <c:v>Юшалинская</c:v>
                </c:pt>
                <c:pt idx="6">
                  <c:v>Верховинская</c:v>
                </c:pt>
                <c:pt idx="7">
                  <c:v>Ертарская</c:v>
                </c:pt>
                <c:pt idx="8">
                  <c:v>Ошкуковская</c:v>
                </c:pt>
                <c:pt idx="9">
                  <c:v>Двинская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90.7</c:v>
                </c:pt>
                <c:pt idx="6">
                  <c:v>85.7</c:v>
                </c:pt>
                <c:pt idx="7">
                  <c:v>84.6</c:v>
                </c:pt>
                <c:pt idx="8">
                  <c:v>84.6</c:v>
                </c:pt>
                <c:pt idx="9">
                  <c:v>75</c:v>
                </c:pt>
                <c:pt idx="10">
                  <c:v>79.099999999999994</c:v>
                </c:pt>
                <c:pt idx="11">
                  <c:v>64.400000000000006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0"/>
                  <c:y val="3.85852090032154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Яровская</c:v>
                </c:pt>
                <c:pt idx="4">
                  <c:v>Ядрышниковская</c:v>
                </c:pt>
                <c:pt idx="5">
                  <c:v>Юшалинская</c:v>
                </c:pt>
                <c:pt idx="6">
                  <c:v>Верховинская</c:v>
                </c:pt>
                <c:pt idx="7">
                  <c:v>Ертарская</c:v>
                </c:pt>
                <c:pt idx="8">
                  <c:v>Ошкуковская</c:v>
                </c:pt>
                <c:pt idx="9">
                  <c:v>Двинская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90.9</c:v>
                </c:pt>
                <c:pt idx="2">
                  <c:v>71.400000000000006</c:v>
                </c:pt>
                <c:pt idx="3">
                  <c:v>66.7</c:v>
                </c:pt>
                <c:pt idx="4">
                  <c:v>44.4</c:v>
                </c:pt>
                <c:pt idx="5">
                  <c:v>62.8</c:v>
                </c:pt>
                <c:pt idx="6">
                  <c:v>28.6</c:v>
                </c:pt>
                <c:pt idx="7">
                  <c:v>61.5</c:v>
                </c:pt>
                <c:pt idx="8">
                  <c:v>15.4</c:v>
                </c:pt>
                <c:pt idx="9">
                  <c:v>50</c:v>
                </c:pt>
                <c:pt idx="10">
                  <c:v>52.7</c:v>
                </c:pt>
                <c:pt idx="11">
                  <c:v>38.200000000000003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Яровская</c:v>
                </c:pt>
                <c:pt idx="4">
                  <c:v>Ядрышниковская</c:v>
                </c:pt>
                <c:pt idx="5">
                  <c:v>Юшалинская</c:v>
                </c:pt>
                <c:pt idx="6">
                  <c:v>Верховинская</c:v>
                </c:pt>
                <c:pt idx="7">
                  <c:v>Ертарская</c:v>
                </c:pt>
                <c:pt idx="8">
                  <c:v>Ошкуковская</c:v>
                </c:pt>
                <c:pt idx="9">
                  <c:v>Двинская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64</c:v>
                </c:pt>
                <c:pt idx="1">
                  <c:v>64.7</c:v>
                </c:pt>
                <c:pt idx="2">
                  <c:v>66.3</c:v>
                </c:pt>
                <c:pt idx="3">
                  <c:v>58.7</c:v>
                </c:pt>
                <c:pt idx="4">
                  <c:v>52.4</c:v>
                </c:pt>
                <c:pt idx="5">
                  <c:v>58.4</c:v>
                </c:pt>
                <c:pt idx="6">
                  <c:v>43.7</c:v>
                </c:pt>
                <c:pt idx="7">
                  <c:v>55.7</c:v>
                </c:pt>
                <c:pt idx="8">
                  <c:v>40</c:v>
                </c:pt>
                <c:pt idx="9">
                  <c:v>45</c:v>
                </c:pt>
                <c:pt idx="10">
                  <c:v>57.1</c:v>
                </c:pt>
                <c:pt idx="11">
                  <c:v>43.9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958016"/>
        <c:axId val="83968000"/>
      </c:barChart>
      <c:catAx>
        <c:axId val="83958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3968000"/>
        <c:crosses val="autoZero"/>
        <c:auto val="1"/>
        <c:lblAlgn val="ctr"/>
        <c:lblOffset val="100"/>
        <c:noMultiLvlLbl val="0"/>
      </c:catAx>
      <c:valAx>
        <c:axId val="839680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39580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Парная согласная в корне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37.5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Грамматическая предложения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25.3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Звукобуквенный анализ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53.8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44834816"/>
        <c:axId val="44836352"/>
      </c:barChart>
      <c:catAx>
        <c:axId val="44834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836352"/>
        <c:crosses val="autoZero"/>
        <c:auto val="1"/>
        <c:lblAlgn val="ctr"/>
        <c:lblOffset val="100"/>
        <c:noMultiLvlLbl val="0"/>
      </c:catAx>
      <c:valAx>
        <c:axId val="44836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834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Ядрышниковская</c:v>
                </c:pt>
                <c:pt idx="3">
                  <c:v>Зубковская</c:v>
                </c:pt>
                <c:pt idx="4">
                  <c:v>Тугулымская</c:v>
                </c:pt>
                <c:pt idx="5">
                  <c:v>Ертарская</c:v>
                </c:pt>
                <c:pt idx="6">
                  <c:v>Верховинская</c:v>
                </c:pt>
                <c:pt idx="7">
                  <c:v>Юшалинская</c:v>
                </c:pt>
                <c:pt idx="8">
                  <c:v>Ошкуковская</c:v>
                </c:pt>
                <c:pt idx="9">
                  <c:v>Яровская</c:v>
                </c:pt>
                <c:pt idx="10">
                  <c:v>Двинская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87</c:v>
                </c:pt>
                <c:pt idx="5">
                  <c:v>83.3</c:v>
                </c:pt>
                <c:pt idx="6">
                  <c:v>82.6</c:v>
                </c:pt>
                <c:pt idx="7">
                  <c:v>81</c:v>
                </c:pt>
                <c:pt idx="8">
                  <c:v>76.900000000000006</c:v>
                </c:pt>
                <c:pt idx="9">
                  <c:v>71.400000000000006</c:v>
                </c:pt>
                <c:pt idx="10">
                  <c:v>66.7</c:v>
                </c:pt>
                <c:pt idx="11">
                  <c:v>61.3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697441025071289E-2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Ядрышниковская</c:v>
                </c:pt>
                <c:pt idx="3">
                  <c:v>Зубковская</c:v>
                </c:pt>
                <c:pt idx="4">
                  <c:v>Тугулымская</c:v>
                </c:pt>
                <c:pt idx="5">
                  <c:v>Ертарская</c:v>
                </c:pt>
                <c:pt idx="6">
                  <c:v>Верховинская</c:v>
                </c:pt>
                <c:pt idx="7">
                  <c:v>Юшалинская</c:v>
                </c:pt>
                <c:pt idx="8">
                  <c:v>Ошкуковская</c:v>
                </c:pt>
                <c:pt idx="9">
                  <c:v>Яровская</c:v>
                </c:pt>
                <c:pt idx="10">
                  <c:v>Двинская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83.3</c:v>
                </c:pt>
                <c:pt idx="1">
                  <c:v>75</c:v>
                </c:pt>
                <c:pt idx="2">
                  <c:v>36.4</c:v>
                </c:pt>
                <c:pt idx="3">
                  <c:v>33.299999999999997</c:v>
                </c:pt>
                <c:pt idx="4">
                  <c:v>53.3</c:v>
                </c:pt>
                <c:pt idx="5">
                  <c:v>50</c:v>
                </c:pt>
                <c:pt idx="6">
                  <c:v>60.9</c:v>
                </c:pt>
                <c:pt idx="7">
                  <c:v>55.2</c:v>
                </c:pt>
                <c:pt idx="8">
                  <c:v>69.2</c:v>
                </c:pt>
                <c:pt idx="9">
                  <c:v>28.6</c:v>
                </c:pt>
                <c:pt idx="10">
                  <c:v>66.7</c:v>
                </c:pt>
                <c:pt idx="11">
                  <c:v>32.299999999999997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Ядрышниковская</c:v>
                </c:pt>
                <c:pt idx="3">
                  <c:v>Зубковская</c:v>
                </c:pt>
                <c:pt idx="4">
                  <c:v>Тугулымская</c:v>
                </c:pt>
                <c:pt idx="5">
                  <c:v>Ертарская</c:v>
                </c:pt>
                <c:pt idx="6">
                  <c:v>Верховинская</c:v>
                </c:pt>
                <c:pt idx="7">
                  <c:v>Юшалинская</c:v>
                </c:pt>
                <c:pt idx="8">
                  <c:v>Ошкуковская</c:v>
                </c:pt>
                <c:pt idx="9">
                  <c:v>Яровская</c:v>
                </c:pt>
                <c:pt idx="10">
                  <c:v>Двинская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59.3</c:v>
                </c:pt>
                <c:pt idx="1">
                  <c:v>70.5</c:v>
                </c:pt>
                <c:pt idx="2">
                  <c:v>46.2</c:v>
                </c:pt>
                <c:pt idx="3">
                  <c:v>45.3</c:v>
                </c:pt>
                <c:pt idx="4">
                  <c:v>53.4</c:v>
                </c:pt>
                <c:pt idx="5">
                  <c:v>50.7</c:v>
                </c:pt>
                <c:pt idx="6">
                  <c:v>51.1</c:v>
                </c:pt>
                <c:pt idx="7">
                  <c:v>51.4</c:v>
                </c:pt>
                <c:pt idx="8">
                  <c:v>61.8</c:v>
                </c:pt>
                <c:pt idx="9">
                  <c:v>43.4</c:v>
                </c:pt>
                <c:pt idx="10">
                  <c:v>52</c:v>
                </c:pt>
                <c:pt idx="11">
                  <c:v>37.299999999999997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172608"/>
        <c:axId val="45174144"/>
      </c:barChart>
      <c:catAx>
        <c:axId val="45172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5174144"/>
        <c:crosses val="autoZero"/>
        <c:auto val="1"/>
        <c:lblAlgn val="ctr"/>
        <c:lblOffset val="100"/>
        <c:noMultiLvlLbl val="0"/>
      </c:catAx>
      <c:valAx>
        <c:axId val="45174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1726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Пропуск, замена букв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Парная согласная в корне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18.3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Безударные гласные в корне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38.9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Непроверяемые безударные гласные в корне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20.6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47780992"/>
        <c:axId val="47782528"/>
      </c:barChart>
      <c:catAx>
        <c:axId val="47780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782528"/>
        <c:crosses val="autoZero"/>
        <c:auto val="1"/>
        <c:lblAlgn val="ctr"/>
        <c:lblOffset val="100"/>
        <c:noMultiLvlLbl val="0"/>
      </c:catAx>
      <c:valAx>
        <c:axId val="47782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780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Зубковская</c:v>
                </c:pt>
                <c:pt idx="2">
                  <c:v>Гилевская</c:v>
                </c:pt>
                <c:pt idx="3">
                  <c:v>Ядрышниковская</c:v>
                </c:pt>
                <c:pt idx="4">
                  <c:v>Яровская</c:v>
                </c:pt>
                <c:pt idx="5">
                  <c:v>Тугулымская</c:v>
                </c:pt>
                <c:pt idx="6">
                  <c:v>Верховинская</c:v>
                </c:pt>
                <c:pt idx="7">
                  <c:v>Ертарская</c:v>
                </c:pt>
                <c:pt idx="8">
                  <c:v>Двинская</c:v>
                </c:pt>
                <c:pt idx="9">
                  <c:v>Ошкуковская</c:v>
                </c:pt>
                <c:pt idx="10">
                  <c:v>Луговская</c:v>
                </c:pt>
                <c:pt idx="11">
                  <c:v>Юшалинская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90.9</c:v>
                </c:pt>
                <c:pt idx="4">
                  <c:v>85.7</c:v>
                </c:pt>
                <c:pt idx="5">
                  <c:v>85.5</c:v>
                </c:pt>
                <c:pt idx="6">
                  <c:v>82.6</c:v>
                </c:pt>
                <c:pt idx="7">
                  <c:v>77.8</c:v>
                </c:pt>
                <c:pt idx="8">
                  <c:v>77.8</c:v>
                </c:pt>
                <c:pt idx="9">
                  <c:v>76.900000000000006</c:v>
                </c:pt>
                <c:pt idx="10">
                  <c:v>61.3</c:v>
                </c:pt>
                <c:pt idx="11">
                  <c:v>58.6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Зубковская</c:v>
                </c:pt>
                <c:pt idx="2">
                  <c:v>Гилевская</c:v>
                </c:pt>
                <c:pt idx="3">
                  <c:v>Ядрышниковская</c:v>
                </c:pt>
                <c:pt idx="4">
                  <c:v>Яровская</c:v>
                </c:pt>
                <c:pt idx="5">
                  <c:v>Тугулымская</c:v>
                </c:pt>
                <c:pt idx="6">
                  <c:v>Верховинская</c:v>
                </c:pt>
                <c:pt idx="7">
                  <c:v>Ертарская</c:v>
                </c:pt>
                <c:pt idx="8">
                  <c:v>Двинская</c:v>
                </c:pt>
                <c:pt idx="9">
                  <c:v>Ошкуковская</c:v>
                </c:pt>
                <c:pt idx="10">
                  <c:v>Луговская</c:v>
                </c:pt>
                <c:pt idx="11">
                  <c:v>Юшалинская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75</c:v>
                </c:pt>
                <c:pt idx="1">
                  <c:v>66.7</c:v>
                </c:pt>
                <c:pt idx="2">
                  <c:v>50</c:v>
                </c:pt>
                <c:pt idx="3">
                  <c:v>45.5</c:v>
                </c:pt>
                <c:pt idx="4">
                  <c:v>42.9</c:v>
                </c:pt>
                <c:pt idx="5">
                  <c:v>67.400000000000006</c:v>
                </c:pt>
                <c:pt idx="6">
                  <c:v>47.8</c:v>
                </c:pt>
                <c:pt idx="7">
                  <c:v>66.7</c:v>
                </c:pt>
                <c:pt idx="8">
                  <c:v>66.7</c:v>
                </c:pt>
                <c:pt idx="9">
                  <c:v>38.5</c:v>
                </c:pt>
                <c:pt idx="10">
                  <c:v>22.6</c:v>
                </c:pt>
                <c:pt idx="11">
                  <c:v>44.8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Зубковская</c:v>
                </c:pt>
                <c:pt idx="2">
                  <c:v>Гилевская</c:v>
                </c:pt>
                <c:pt idx="3">
                  <c:v>Ядрышниковская</c:v>
                </c:pt>
                <c:pt idx="4">
                  <c:v>Яровская</c:v>
                </c:pt>
                <c:pt idx="5">
                  <c:v>Тугулымская</c:v>
                </c:pt>
                <c:pt idx="6">
                  <c:v>Верховинская</c:v>
                </c:pt>
                <c:pt idx="7">
                  <c:v>Ертарская</c:v>
                </c:pt>
                <c:pt idx="8">
                  <c:v>Двинская</c:v>
                </c:pt>
                <c:pt idx="9">
                  <c:v>Ошкуковская</c:v>
                </c:pt>
                <c:pt idx="10">
                  <c:v>Луговская</c:v>
                </c:pt>
                <c:pt idx="11">
                  <c:v>Юшалинская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70.5</c:v>
                </c:pt>
                <c:pt idx="1">
                  <c:v>66.7</c:v>
                </c:pt>
                <c:pt idx="2">
                  <c:v>50</c:v>
                </c:pt>
                <c:pt idx="3">
                  <c:v>53.5</c:v>
                </c:pt>
                <c:pt idx="4">
                  <c:v>50.3</c:v>
                </c:pt>
                <c:pt idx="5">
                  <c:v>61</c:v>
                </c:pt>
                <c:pt idx="6">
                  <c:v>53.7</c:v>
                </c:pt>
                <c:pt idx="7">
                  <c:v>60.2</c:v>
                </c:pt>
                <c:pt idx="8">
                  <c:v>50.2</c:v>
                </c:pt>
                <c:pt idx="9">
                  <c:v>42.2</c:v>
                </c:pt>
                <c:pt idx="10">
                  <c:v>36.9</c:v>
                </c:pt>
                <c:pt idx="11">
                  <c:v>42.8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506560"/>
        <c:axId val="47508096"/>
      </c:barChart>
      <c:catAx>
        <c:axId val="47506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7508096"/>
        <c:crosses val="autoZero"/>
        <c:auto val="1"/>
        <c:lblAlgn val="ctr"/>
        <c:lblOffset val="100"/>
        <c:noMultiLvlLbl val="0"/>
      </c:catAx>
      <c:valAx>
        <c:axId val="47508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75065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Парные согласные в корне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40.299999999999997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Морфемный разбор слова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53.1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Грамматическая основа предложения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27.1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47671168"/>
        <c:axId val="47672704"/>
      </c:barChart>
      <c:catAx>
        <c:axId val="47671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672704"/>
        <c:crosses val="autoZero"/>
        <c:auto val="1"/>
        <c:lblAlgn val="ctr"/>
        <c:lblOffset val="100"/>
        <c:noMultiLvlLbl val="0"/>
      </c:catAx>
      <c:valAx>
        <c:axId val="476727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671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Ертарская</c:v>
                </c:pt>
                <c:pt idx="2">
                  <c:v>Гилевская</c:v>
                </c:pt>
                <c:pt idx="3">
                  <c:v>Ядрышниковская</c:v>
                </c:pt>
                <c:pt idx="4">
                  <c:v>Заводоуспенская</c:v>
                </c:pt>
                <c:pt idx="5">
                  <c:v>Верховинская</c:v>
                </c:pt>
                <c:pt idx="6">
                  <c:v>Яровская</c:v>
                </c:pt>
                <c:pt idx="7">
                  <c:v>Двинская</c:v>
                </c:pt>
                <c:pt idx="8">
                  <c:v>Юшалинская</c:v>
                </c:pt>
                <c:pt idx="9">
                  <c:v>Ошкуковская</c:v>
                </c:pt>
                <c:pt idx="10">
                  <c:v>Луговская</c:v>
                </c:pt>
                <c:pt idx="11">
                  <c:v>Тугулымская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93.8</c:v>
                </c:pt>
                <c:pt idx="5">
                  <c:v>83.3</c:v>
                </c:pt>
                <c:pt idx="6">
                  <c:v>83.3</c:v>
                </c:pt>
                <c:pt idx="7">
                  <c:v>80</c:v>
                </c:pt>
                <c:pt idx="8">
                  <c:v>75.599999999999994</c:v>
                </c:pt>
                <c:pt idx="9">
                  <c:v>73.7</c:v>
                </c:pt>
                <c:pt idx="10">
                  <c:v>73.5</c:v>
                </c:pt>
                <c:pt idx="11">
                  <c:v>70.2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7"/>
              <c:layout>
                <c:manualLayout>
                  <c:x val="1.4697441025071289E-2"/>
                  <c:y val="4.674428840199235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Ертарская</c:v>
                </c:pt>
                <c:pt idx="2">
                  <c:v>Гилевская</c:v>
                </c:pt>
                <c:pt idx="3">
                  <c:v>Ядрышниковская</c:v>
                </c:pt>
                <c:pt idx="4">
                  <c:v>Заводоуспенская</c:v>
                </c:pt>
                <c:pt idx="5">
                  <c:v>Верховинская</c:v>
                </c:pt>
                <c:pt idx="6">
                  <c:v>Яровская</c:v>
                </c:pt>
                <c:pt idx="7">
                  <c:v>Двинская</c:v>
                </c:pt>
                <c:pt idx="8">
                  <c:v>Юшалинская</c:v>
                </c:pt>
                <c:pt idx="9">
                  <c:v>Ошкуковская</c:v>
                </c:pt>
                <c:pt idx="10">
                  <c:v>Луговская</c:v>
                </c:pt>
                <c:pt idx="11">
                  <c:v>Тугулымская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57.1</c:v>
                </c:pt>
                <c:pt idx="2">
                  <c:v>50</c:v>
                </c:pt>
                <c:pt idx="3">
                  <c:v>40</c:v>
                </c:pt>
                <c:pt idx="4">
                  <c:v>62.5</c:v>
                </c:pt>
                <c:pt idx="5">
                  <c:v>50</c:v>
                </c:pt>
                <c:pt idx="6">
                  <c:v>16.7</c:v>
                </c:pt>
                <c:pt idx="7">
                  <c:v>20</c:v>
                </c:pt>
                <c:pt idx="8">
                  <c:v>40</c:v>
                </c:pt>
                <c:pt idx="9">
                  <c:v>57.9</c:v>
                </c:pt>
                <c:pt idx="10">
                  <c:v>32</c:v>
                </c:pt>
                <c:pt idx="11">
                  <c:v>44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Ертарская</c:v>
                </c:pt>
                <c:pt idx="2">
                  <c:v>Гилевская</c:v>
                </c:pt>
                <c:pt idx="3">
                  <c:v>Ядрышниковская</c:v>
                </c:pt>
                <c:pt idx="4">
                  <c:v>Заводоуспенская</c:v>
                </c:pt>
                <c:pt idx="5">
                  <c:v>Верховинская</c:v>
                </c:pt>
                <c:pt idx="6">
                  <c:v>Яровская</c:v>
                </c:pt>
                <c:pt idx="7">
                  <c:v>Двинская</c:v>
                </c:pt>
                <c:pt idx="8">
                  <c:v>Юшалинская</c:v>
                </c:pt>
                <c:pt idx="9">
                  <c:v>Ошкуковская</c:v>
                </c:pt>
                <c:pt idx="10">
                  <c:v>Луговская</c:v>
                </c:pt>
                <c:pt idx="11">
                  <c:v>Тугулымская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82</c:v>
                </c:pt>
                <c:pt idx="1">
                  <c:v>52</c:v>
                </c:pt>
                <c:pt idx="2">
                  <c:v>50</c:v>
                </c:pt>
                <c:pt idx="3">
                  <c:v>47.2</c:v>
                </c:pt>
                <c:pt idx="4">
                  <c:v>59</c:v>
                </c:pt>
                <c:pt idx="5">
                  <c:v>50.7</c:v>
                </c:pt>
                <c:pt idx="6">
                  <c:v>43.3</c:v>
                </c:pt>
                <c:pt idx="7">
                  <c:v>37.6</c:v>
                </c:pt>
                <c:pt idx="8">
                  <c:v>45.5</c:v>
                </c:pt>
                <c:pt idx="9">
                  <c:v>50.7</c:v>
                </c:pt>
                <c:pt idx="10">
                  <c:v>56.5</c:v>
                </c:pt>
                <c:pt idx="11">
                  <c:v>46.7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126976"/>
        <c:axId val="48132864"/>
      </c:barChart>
      <c:catAx>
        <c:axId val="48126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8132864"/>
        <c:crosses val="autoZero"/>
        <c:auto val="1"/>
        <c:lblAlgn val="ctr"/>
        <c:lblOffset val="100"/>
        <c:noMultiLvlLbl val="0"/>
      </c:catAx>
      <c:valAx>
        <c:axId val="48132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81269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Разделительный твердый знак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Безударные гласные в корне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45.3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Непроверяемые гласные в корне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23.1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61669376"/>
        <c:axId val="61670912"/>
      </c:barChart>
      <c:catAx>
        <c:axId val="61669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670912"/>
        <c:crosses val="autoZero"/>
        <c:auto val="1"/>
        <c:lblAlgn val="ctr"/>
        <c:lblOffset val="100"/>
        <c:noMultiLvlLbl val="0"/>
      </c:catAx>
      <c:valAx>
        <c:axId val="61670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669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Ядрышниковская</c:v>
                </c:pt>
                <c:pt idx="2">
                  <c:v>Ертарская</c:v>
                </c:pt>
                <c:pt idx="3">
                  <c:v>Зубковская</c:v>
                </c:pt>
                <c:pt idx="4">
                  <c:v>Двинская</c:v>
                </c:pt>
                <c:pt idx="5">
                  <c:v>Ошкуковская</c:v>
                </c:pt>
                <c:pt idx="6">
                  <c:v>Заводоуспенская</c:v>
                </c:pt>
                <c:pt idx="7">
                  <c:v>Луговская</c:v>
                </c:pt>
                <c:pt idx="8">
                  <c:v>Яровская</c:v>
                </c:pt>
                <c:pt idx="9">
                  <c:v>Верховинская</c:v>
                </c:pt>
                <c:pt idx="10">
                  <c:v>Юшалинская</c:v>
                </c:pt>
                <c:pt idx="11">
                  <c:v>Тугулымская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94.7</c:v>
                </c:pt>
                <c:pt idx="6">
                  <c:v>93.8</c:v>
                </c:pt>
                <c:pt idx="7">
                  <c:v>85.3</c:v>
                </c:pt>
                <c:pt idx="8">
                  <c:v>83.3</c:v>
                </c:pt>
                <c:pt idx="9">
                  <c:v>83.3</c:v>
                </c:pt>
                <c:pt idx="10">
                  <c:v>82.2</c:v>
                </c:pt>
                <c:pt idx="11">
                  <c:v>71.400000000000006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0864197530864482E-3"/>
                  <c:y val="5.14469453376205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"/>
                  <c:y val="-2.315112540192930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7.716049382716049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6.1728395061727264E-3"/>
                  <c:y val="-3.0868167202572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Ядрышниковская</c:v>
                </c:pt>
                <c:pt idx="2">
                  <c:v>Ертарская</c:v>
                </c:pt>
                <c:pt idx="3">
                  <c:v>Зубковская</c:v>
                </c:pt>
                <c:pt idx="4">
                  <c:v>Двинская</c:v>
                </c:pt>
                <c:pt idx="5">
                  <c:v>Ошкуковская</c:v>
                </c:pt>
                <c:pt idx="6">
                  <c:v>Заводоуспенская</c:v>
                </c:pt>
                <c:pt idx="7">
                  <c:v>Луговская</c:v>
                </c:pt>
                <c:pt idx="8">
                  <c:v>Яровская</c:v>
                </c:pt>
                <c:pt idx="9">
                  <c:v>Верховинская</c:v>
                </c:pt>
                <c:pt idx="10">
                  <c:v>Юшалинская</c:v>
                </c:pt>
                <c:pt idx="11">
                  <c:v>Тугулымская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60</c:v>
                </c:pt>
                <c:pt idx="2">
                  <c:v>57.1</c:v>
                </c:pt>
                <c:pt idx="3">
                  <c:v>50</c:v>
                </c:pt>
                <c:pt idx="4">
                  <c:v>20</c:v>
                </c:pt>
                <c:pt idx="5">
                  <c:v>78.900000000000006</c:v>
                </c:pt>
                <c:pt idx="6">
                  <c:v>50</c:v>
                </c:pt>
                <c:pt idx="7">
                  <c:v>50</c:v>
                </c:pt>
                <c:pt idx="8">
                  <c:v>50</c:v>
                </c:pt>
                <c:pt idx="9">
                  <c:v>38.9</c:v>
                </c:pt>
                <c:pt idx="10">
                  <c:v>42.2</c:v>
                </c:pt>
                <c:pt idx="11">
                  <c:v>41.7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Ядрышниковская</c:v>
                </c:pt>
                <c:pt idx="2">
                  <c:v>Ертарская</c:v>
                </c:pt>
                <c:pt idx="3">
                  <c:v>Зубковская</c:v>
                </c:pt>
                <c:pt idx="4">
                  <c:v>Двинская</c:v>
                </c:pt>
                <c:pt idx="5">
                  <c:v>Ошкуковская</c:v>
                </c:pt>
                <c:pt idx="6">
                  <c:v>Заводоуспенская</c:v>
                </c:pt>
                <c:pt idx="7">
                  <c:v>Луговская</c:v>
                </c:pt>
                <c:pt idx="8">
                  <c:v>Яровская</c:v>
                </c:pt>
                <c:pt idx="9">
                  <c:v>Верховинская</c:v>
                </c:pt>
                <c:pt idx="10">
                  <c:v>Юшалинская</c:v>
                </c:pt>
                <c:pt idx="11">
                  <c:v>Тугулымская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64</c:v>
                </c:pt>
                <c:pt idx="1">
                  <c:v>67.2</c:v>
                </c:pt>
                <c:pt idx="2">
                  <c:v>57.1</c:v>
                </c:pt>
                <c:pt idx="3">
                  <c:v>50</c:v>
                </c:pt>
                <c:pt idx="4">
                  <c:v>41.6</c:v>
                </c:pt>
                <c:pt idx="5">
                  <c:v>70.3</c:v>
                </c:pt>
                <c:pt idx="6">
                  <c:v>57.8</c:v>
                </c:pt>
                <c:pt idx="7">
                  <c:v>47.1</c:v>
                </c:pt>
                <c:pt idx="8">
                  <c:v>46.7</c:v>
                </c:pt>
                <c:pt idx="9">
                  <c:v>45.6</c:v>
                </c:pt>
                <c:pt idx="10">
                  <c:v>48.3</c:v>
                </c:pt>
                <c:pt idx="11">
                  <c:v>45.4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780800"/>
        <c:axId val="90782336"/>
      </c:barChart>
      <c:catAx>
        <c:axId val="90780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0782336"/>
        <c:crosses val="autoZero"/>
        <c:auto val="1"/>
        <c:lblAlgn val="ctr"/>
        <c:lblOffset val="100"/>
        <c:noMultiLvlLbl val="0"/>
      </c:catAx>
      <c:valAx>
        <c:axId val="907823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7808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Грамматическая основа предложения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12.4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Определение частей речи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32.9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Морфемный разбор слова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54.7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Морфологический разбор слова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46.2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90824064"/>
        <c:axId val="88159360"/>
      </c:barChart>
      <c:catAx>
        <c:axId val="9082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8159360"/>
        <c:crosses val="autoZero"/>
        <c:auto val="1"/>
        <c:lblAlgn val="ctr"/>
        <c:lblOffset val="100"/>
        <c:noMultiLvlLbl val="0"/>
      </c:catAx>
      <c:valAx>
        <c:axId val="881593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0824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Гилевская</c:v>
                </c:pt>
                <c:pt idx="2">
                  <c:v>Яровская</c:v>
                </c:pt>
                <c:pt idx="3">
                  <c:v>Ядрышниковская</c:v>
                </c:pt>
                <c:pt idx="4">
                  <c:v>Двинская</c:v>
                </c:pt>
                <c:pt idx="5">
                  <c:v>Зубковская</c:v>
                </c:pt>
                <c:pt idx="6">
                  <c:v>Верховинская</c:v>
                </c:pt>
                <c:pt idx="7">
                  <c:v>Ертарская</c:v>
                </c:pt>
                <c:pt idx="8">
                  <c:v>Тугулымская</c:v>
                </c:pt>
                <c:pt idx="9">
                  <c:v>Луговская</c:v>
                </c:pt>
                <c:pt idx="10">
                  <c:v>Юшалинская</c:v>
                </c:pt>
                <c:pt idx="11">
                  <c:v>Ошкуковская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94.7</c:v>
                </c:pt>
                <c:pt idx="9">
                  <c:v>93.9</c:v>
                </c:pt>
                <c:pt idx="10">
                  <c:v>93</c:v>
                </c:pt>
                <c:pt idx="11">
                  <c:v>85.7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Какчество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0864197530864196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5.14469453376205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432098765432098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1728395061728392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5432098765432098E-3"/>
                  <c:y val="3.85852090032154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4.6296296296296294E-3"/>
                  <c:y val="3.601286173633440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1.6975308641975308E-2"/>
                  <c:y val="5.14469453376205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Гилевская</c:v>
                </c:pt>
                <c:pt idx="2">
                  <c:v>Яровская</c:v>
                </c:pt>
                <c:pt idx="3">
                  <c:v>Ядрышниковская</c:v>
                </c:pt>
                <c:pt idx="4">
                  <c:v>Двинская</c:v>
                </c:pt>
                <c:pt idx="5">
                  <c:v>Зубковская</c:v>
                </c:pt>
                <c:pt idx="6">
                  <c:v>Верховинская</c:v>
                </c:pt>
                <c:pt idx="7">
                  <c:v>Ертарская</c:v>
                </c:pt>
                <c:pt idx="8">
                  <c:v>Тугулымская</c:v>
                </c:pt>
                <c:pt idx="9">
                  <c:v>Луговская</c:v>
                </c:pt>
                <c:pt idx="10">
                  <c:v>Юшалинская</c:v>
                </c:pt>
                <c:pt idx="11">
                  <c:v>Ошкуковская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90</c:v>
                </c:pt>
                <c:pt idx="3">
                  <c:v>88.9</c:v>
                </c:pt>
                <c:pt idx="4">
                  <c:v>75</c:v>
                </c:pt>
                <c:pt idx="5">
                  <c:v>71.400000000000006</c:v>
                </c:pt>
                <c:pt idx="6">
                  <c:v>58.3</c:v>
                </c:pt>
                <c:pt idx="7">
                  <c:v>53.8</c:v>
                </c:pt>
                <c:pt idx="8">
                  <c:v>88.5</c:v>
                </c:pt>
                <c:pt idx="9">
                  <c:v>57.6</c:v>
                </c:pt>
                <c:pt idx="10">
                  <c:v>65.099999999999994</c:v>
                </c:pt>
                <c:pt idx="11">
                  <c:v>57.1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Гилевская</c:v>
                </c:pt>
                <c:pt idx="2">
                  <c:v>Яровская</c:v>
                </c:pt>
                <c:pt idx="3">
                  <c:v>Ядрышниковская</c:v>
                </c:pt>
                <c:pt idx="4">
                  <c:v>Двинская</c:v>
                </c:pt>
                <c:pt idx="5">
                  <c:v>Зубковская</c:v>
                </c:pt>
                <c:pt idx="6">
                  <c:v>Верховинская</c:v>
                </c:pt>
                <c:pt idx="7">
                  <c:v>Ертарская</c:v>
                </c:pt>
                <c:pt idx="8">
                  <c:v>Тугулымская</c:v>
                </c:pt>
                <c:pt idx="9">
                  <c:v>Луговская</c:v>
                </c:pt>
                <c:pt idx="10">
                  <c:v>Юшалинская</c:v>
                </c:pt>
                <c:pt idx="11">
                  <c:v>Ошкуковская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77.099999999999994</c:v>
                </c:pt>
                <c:pt idx="1">
                  <c:v>64</c:v>
                </c:pt>
                <c:pt idx="2">
                  <c:v>68.400000000000006</c:v>
                </c:pt>
                <c:pt idx="3">
                  <c:v>76.900000000000006</c:v>
                </c:pt>
                <c:pt idx="4">
                  <c:v>57</c:v>
                </c:pt>
                <c:pt idx="5">
                  <c:v>66.3</c:v>
                </c:pt>
                <c:pt idx="6">
                  <c:v>52.3</c:v>
                </c:pt>
                <c:pt idx="7">
                  <c:v>59.4</c:v>
                </c:pt>
                <c:pt idx="8">
                  <c:v>79.2</c:v>
                </c:pt>
                <c:pt idx="9">
                  <c:v>53.1</c:v>
                </c:pt>
                <c:pt idx="10">
                  <c:v>55.3</c:v>
                </c:pt>
                <c:pt idx="11">
                  <c:v>54.3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871104"/>
        <c:axId val="47872640"/>
      </c:barChart>
      <c:catAx>
        <c:axId val="47871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7872640"/>
        <c:crosses val="autoZero"/>
        <c:auto val="1"/>
        <c:lblAlgn val="ctr"/>
        <c:lblOffset val="100"/>
        <c:noMultiLvlLbl val="0"/>
      </c:catAx>
      <c:valAx>
        <c:axId val="478726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78711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905122970739774E-2"/>
          <c:y val="3.9710560295718664E-2"/>
          <c:w val="0.92811290949742398"/>
          <c:h val="0.64356523280249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Верно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3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60.5</c:v>
                </c:pt>
                <c:pt idx="1">
                  <c:v>46.5</c:v>
                </c:pt>
                <c:pt idx="2">
                  <c:v>70.900000000000006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Неверно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i="0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3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39.5</c:v>
                </c:pt>
                <c:pt idx="1">
                  <c:v>53.5</c:v>
                </c:pt>
                <c:pt idx="2">
                  <c:v>29.1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84178432"/>
        <c:axId val="84179968"/>
      </c:barChart>
      <c:catAx>
        <c:axId val="841784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1" i="0" baseline="0">
                <a:solidFill>
                  <a:srgbClr val="002060"/>
                </a:solidFill>
              </a:defRPr>
            </a:pPr>
            <a:endParaRPr lang="ru-RU"/>
          </a:p>
        </c:txPr>
        <c:crossAx val="84179968"/>
        <c:crosses val="autoZero"/>
        <c:auto val="1"/>
        <c:lblAlgn val="ctr"/>
        <c:lblOffset val="100"/>
        <c:noMultiLvlLbl val="0"/>
      </c:catAx>
      <c:valAx>
        <c:axId val="84179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8417843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2400" b="1" i="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Ядрышниковская</c:v>
                </c:pt>
                <c:pt idx="4">
                  <c:v>Ертарская</c:v>
                </c:pt>
                <c:pt idx="5">
                  <c:v>Верховинская</c:v>
                </c:pt>
                <c:pt idx="6">
                  <c:v>Двинская</c:v>
                </c:pt>
                <c:pt idx="7">
                  <c:v>Юшалинская</c:v>
                </c:pt>
                <c:pt idx="8">
                  <c:v>Ошкуковская</c:v>
                </c:pt>
                <c:pt idx="9">
                  <c:v>Тугулымская</c:v>
                </c:pt>
                <c:pt idx="10">
                  <c:v>Луговская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93.3</c:v>
                </c:pt>
                <c:pt idx="5">
                  <c:v>91.7</c:v>
                </c:pt>
                <c:pt idx="6">
                  <c:v>88.9</c:v>
                </c:pt>
                <c:pt idx="7">
                  <c:v>84.7</c:v>
                </c:pt>
                <c:pt idx="8">
                  <c:v>83.3</c:v>
                </c:pt>
                <c:pt idx="9">
                  <c:v>75.5</c:v>
                </c:pt>
                <c:pt idx="10">
                  <c:v>69.7</c:v>
                </c:pt>
                <c:pt idx="11">
                  <c:v>66.7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1728395061728678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294E-3"/>
                  <c:y val="8.23151125401929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Ядрышниковская</c:v>
                </c:pt>
                <c:pt idx="4">
                  <c:v>Ертарская</c:v>
                </c:pt>
                <c:pt idx="5">
                  <c:v>Верховинская</c:v>
                </c:pt>
                <c:pt idx="6">
                  <c:v>Двинская</c:v>
                </c:pt>
                <c:pt idx="7">
                  <c:v>Юшалинская</c:v>
                </c:pt>
                <c:pt idx="8">
                  <c:v>Ошкуковская</c:v>
                </c:pt>
                <c:pt idx="9">
                  <c:v>Тугулымская</c:v>
                </c:pt>
                <c:pt idx="10">
                  <c:v>Луговская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66.7</c:v>
                </c:pt>
                <c:pt idx="1">
                  <c:v>62.5</c:v>
                </c:pt>
                <c:pt idx="2">
                  <c:v>25</c:v>
                </c:pt>
                <c:pt idx="3">
                  <c:v>18.2</c:v>
                </c:pt>
                <c:pt idx="4">
                  <c:v>40</c:v>
                </c:pt>
                <c:pt idx="5">
                  <c:v>37.5</c:v>
                </c:pt>
                <c:pt idx="6">
                  <c:v>55.6</c:v>
                </c:pt>
                <c:pt idx="7">
                  <c:v>32.200000000000003</c:v>
                </c:pt>
                <c:pt idx="8">
                  <c:v>25</c:v>
                </c:pt>
                <c:pt idx="9">
                  <c:v>30.9</c:v>
                </c:pt>
                <c:pt idx="10">
                  <c:v>18.2</c:v>
                </c:pt>
                <c:pt idx="11">
                  <c:v>33.299999999999997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Ядрышниковская</c:v>
                </c:pt>
                <c:pt idx="4">
                  <c:v>Ертарская</c:v>
                </c:pt>
                <c:pt idx="5">
                  <c:v>Верховинская</c:v>
                </c:pt>
                <c:pt idx="6">
                  <c:v>Двинская</c:v>
                </c:pt>
                <c:pt idx="7">
                  <c:v>Юшалинская</c:v>
                </c:pt>
                <c:pt idx="8">
                  <c:v>Ошкуковская</c:v>
                </c:pt>
                <c:pt idx="9">
                  <c:v>Тугулымская</c:v>
                </c:pt>
                <c:pt idx="10">
                  <c:v>Луговская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54.7</c:v>
                </c:pt>
                <c:pt idx="1">
                  <c:v>53.5</c:v>
                </c:pt>
                <c:pt idx="2">
                  <c:v>43</c:v>
                </c:pt>
                <c:pt idx="4">
                  <c:v>48.3</c:v>
                </c:pt>
                <c:pt idx="5">
                  <c:v>44.8</c:v>
                </c:pt>
                <c:pt idx="6">
                  <c:v>49.3</c:v>
                </c:pt>
                <c:pt idx="7">
                  <c:v>45.6</c:v>
                </c:pt>
                <c:pt idx="8">
                  <c:v>39.700000000000003</c:v>
                </c:pt>
                <c:pt idx="9">
                  <c:v>40.9</c:v>
                </c:pt>
                <c:pt idx="10">
                  <c:v>35</c:v>
                </c:pt>
                <c:pt idx="11">
                  <c:v>38.700000000000003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921408"/>
        <c:axId val="47931392"/>
      </c:barChart>
      <c:catAx>
        <c:axId val="479214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7931392"/>
        <c:crosses val="autoZero"/>
        <c:auto val="1"/>
        <c:lblAlgn val="ctr"/>
        <c:lblOffset val="100"/>
        <c:noMultiLvlLbl val="0"/>
      </c:catAx>
      <c:valAx>
        <c:axId val="479313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79214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Ядрышниковская</c:v>
                </c:pt>
                <c:pt idx="2">
                  <c:v>Ошкуковская</c:v>
                </c:pt>
                <c:pt idx="3">
                  <c:v>Заводоуспенская</c:v>
                </c:pt>
                <c:pt idx="4">
                  <c:v>Гилевская</c:v>
                </c:pt>
                <c:pt idx="5">
                  <c:v>Луговская</c:v>
                </c:pt>
                <c:pt idx="6">
                  <c:v>Ертарская</c:v>
                </c:pt>
                <c:pt idx="7">
                  <c:v>Юшалинская</c:v>
                </c:pt>
                <c:pt idx="8">
                  <c:v>Верховинская</c:v>
                </c:pt>
                <c:pt idx="9">
                  <c:v>Яровская</c:v>
                </c:pt>
                <c:pt idx="10">
                  <c:v>Тугулымская</c:v>
                </c:pt>
                <c:pt idx="11">
                  <c:v>Двинская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85.7</c:v>
                </c:pt>
                <c:pt idx="6">
                  <c:v>85.7</c:v>
                </c:pt>
                <c:pt idx="7">
                  <c:v>85</c:v>
                </c:pt>
                <c:pt idx="8">
                  <c:v>84.2</c:v>
                </c:pt>
                <c:pt idx="9">
                  <c:v>80</c:v>
                </c:pt>
                <c:pt idx="10">
                  <c:v>71.8</c:v>
                </c:pt>
                <c:pt idx="11">
                  <c:v>66.7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Ядрышниковская</c:v>
                </c:pt>
                <c:pt idx="2">
                  <c:v>Ошкуковская</c:v>
                </c:pt>
                <c:pt idx="3">
                  <c:v>Заводоуспенская</c:v>
                </c:pt>
                <c:pt idx="4">
                  <c:v>Гилевская</c:v>
                </c:pt>
                <c:pt idx="5">
                  <c:v>Луговская</c:v>
                </c:pt>
                <c:pt idx="6">
                  <c:v>Ертарская</c:v>
                </c:pt>
                <c:pt idx="7">
                  <c:v>Юшалинская</c:v>
                </c:pt>
                <c:pt idx="8">
                  <c:v>Верховинская</c:v>
                </c:pt>
                <c:pt idx="9">
                  <c:v>Яровская</c:v>
                </c:pt>
                <c:pt idx="10">
                  <c:v>Тугулымская</c:v>
                </c:pt>
                <c:pt idx="11">
                  <c:v>Двинская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71.400000000000006</c:v>
                </c:pt>
                <c:pt idx="2">
                  <c:v>62.5</c:v>
                </c:pt>
                <c:pt idx="3">
                  <c:v>51.1</c:v>
                </c:pt>
                <c:pt idx="4">
                  <c:v>0</c:v>
                </c:pt>
                <c:pt idx="5">
                  <c:v>42.9</c:v>
                </c:pt>
                <c:pt idx="6">
                  <c:v>28.6</c:v>
                </c:pt>
                <c:pt idx="7">
                  <c:v>40</c:v>
                </c:pt>
                <c:pt idx="8">
                  <c:v>42.1</c:v>
                </c:pt>
                <c:pt idx="9">
                  <c:v>40</c:v>
                </c:pt>
                <c:pt idx="10">
                  <c:v>38.799999999999997</c:v>
                </c:pt>
                <c:pt idx="11">
                  <c:v>16.7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Ядрышниковская</c:v>
                </c:pt>
                <c:pt idx="2">
                  <c:v>Ошкуковская</c:v>
                </c:pt>
                <c:pt idx="3">
                  <c:v>Заводоуспенская</c:v>
                </c:pt>
                <c:pt idx="4">
                  <c:v>Гилевская</c:v>
                </c:pt>
                <c:pt idx="5">
                  <c:v>Луговская</c:v>
                </c:pt>
                <c:pt idx="6">
                  <c:v>Ертарская</c:v>
                </c:pt>
                <c:pt idx="7">
                  <c:v>Юшалинская</c:v>
                </c:pt>
                <c:pt idx="8">
                  <c:v>Верховинская</c:v>
                </c:pt>
                <c:pt idx="9">
                  <c:v>Яровская</c:v>
                </c:pt>
                <c:pt idx="10">
                  <c:v>Тугулымская</c:v>
                </c:pt>
                <c:pt idx="11">
                  <c:v>Двинская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64</c:v>
                </c:pt>
                <c:pt idx="1">
                  <c:v>61.1</c:v>
                </c:pt>
                <c:pt idx="2">
                  <c:v>58</c:v>
                </c:pt>
                <c:pt idx="3">
                  <c:v>52</c:v>
                </c:pt>
                <c:pt idx="4">
                  <c:v>36</c:v>
                </c:pt>
                <c:pt idx="5">
                  <c:v>46.2</c:v>
                </c:pt>
                <c:pt idx="6">
                  <c:v>45.3</c:v>
                </c:pt>
                <c:pt idx="7">
                  <c:v>46</c:v>
                </c:pt>
                <c:pt idx="8">
                  <c:v>46.5</c:v>
                </c:pt>
                <c:pt idx="9">
                  <c:v>43.2</c:v>
                </c:pt>
                <c:pt idx="10">
                  <c:v>43.8</c:v>
                </c:pt>
                <c:pt idx="11">
                  <c:v>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996288"/>
        <c:axId val="47998080"/>
      </c:barChart>
      <c:catAx>
        <c:axId val="47996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7998080"/>
        <c:crosses val="autoZero"/>
        <c:auto val="1"/>
        <c:lblAlgn val="ctr"/>
        <c:lblOffset val="100"/>
        <c:noMultiLvlLbl val="0"/>
      </c:catAx>
      <c:valAx>
        <c:axId val="47998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79962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Зубковская</c:v>
                </c:pt>
                <c:pt idx="2">
                  <c:v>Ядрышниковская</c:v>
                </c:pt>
                <c:pt idx="3">
                  <c:v>Верховинская</c:v>
                </c:pt>
                <c:pt idx="4">
                  <c:v>Заводоуспенская</c:v>
                </c:pt>
                <c:pt idx="5">
                  <c:v>Ертарская</c:v>
                </c:pt>
                <c:pt idx="6">
                  <c:v>Тугулымская</c:v>
                </c:pt>
                <c:pt idx="7">
                  <c:v>Яровская</c:v>
                </c:pt>
                <c:pt idx="8">
                  <c:v>Ошкуковская</c:v>
                </c:pt>
                <c:pt idx="9">
                  <c:v>Юшалинская</c:v>
                </c:pt>
                <c:pt idx="10">
                  <c:v>Двинская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90.9</c:v>
                </c:pt>
                <c:pt idx="3">
                  <c:v>87</c:v>
                </c:pt>
                <c:pt idx="4">
                  <c:v>87.5</c:v>
                </c:pt>
                <c:pt idx="5">
                  <c:v>86.7</c:v>
                </c:pt>
                <c:pt idx="6">
                  <c:v>84.8</c:v>
                </c:pt>
                <c:pt idx="7">
                  <c:v>83.3</c:v>
                </c:pt>
                <c:pt idx="8">
                  <c:v>81.8</c:v>
                </c:pt>
                <c:pt idx="9">
                  <c:v>78.900000000000006</c:v>
                </c:pt>
                <c:pt idx="10">
                  <c:v>77.8</c:v>
                </c:pt>
                <c:pt idx="11">
                  <c:v>68.8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9713506819094129E-3"/>
                  <c:y val="-4.540091652530619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1.967744385649543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4641883523868004E-3"/>
                  <c:y val="1.60386864825176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7.4641883523868004E-3"/>
                  <c:y val="-1.225713345317365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1.089399194875555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"/>
                  <c:y val="-4.540091652530571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0947349785448412E-16"/>
                  <c:y val="6.0460288123143882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4928376704773602E-3"/>
                  <c:y val="3.176950148112420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1.4928376704772507E-3"/>
                  <c:y val="6.0460288123148599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1.4928376704773602E-3"/>
                  <c:y val="1.60386864825176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Зубковская</c:v>
                </c:pt>
                <c:pt idx="2">
                  <c:v>Ядрышниковская</c:v>
                </c:pt>
                <c:pt idx="3">
                  <c:v>Верховинская</c:v>
                </c:pt>
                <c:pt idx="4">
                  <c:v>Заводоуспенская</c:v>
                </c:pt>
                <c:pt idx="5">
                  <c:v>Ертарская</c:v>
                </c:pt>
                <c:pt idx="6">
                  <c:v>Тугулымская</c:v>
                </c:pt>
                <c:pt idx="7">
                  <c:v>Яровская</c:v>
                </c:pt>
                <c:pt idx="8">
                  <c:v>Ошкуковская</c:v>
                </c:pt>
                <c:pt idx="9">
                  <c:v>Юшалинская</c:v>
                </c:pt>
                <c:pt idx="10">
                  <c:v>Двинская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60</c:v>
                </c:pt>
                <c:pt idx="1">
                  <c:v>33.299999999999997</c:v>
                </c:pt>
                <c:pt idx="2">
                  <c:v>81.8</c:v>
                </c:pt>
                <c:pt idx="3">
                  <c:v>60.9</c:v>
                </c:pt>
                <c:pt idx="4">
                  <c:v>62.5</c:v>
                </c:pt>
                <c:pt idx="5">
                  <c:v>53.3</c:v>
                </c:pt>
                <c:pt idx="6">
                  <c:v>52.2</c:v>
                </c:pt>
                <c:pt idx="7">
                  <c:v>50</c:v>
                </c:pt>
                <c:pt idx="8">
                  <c:v>9.1</c:v>
                </c:pt>
                <c:pt idx="9">
                  <c:v>47.4</c:v>
                </c:pt>
                <c:pt idx="10">
                  <c:v>44.4</c:v>
                </c:pt>
                <c:pt idx="11">
                  <c:v>28.1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Зубковская</c:v>
                </c:pt>
                <c:pt idx="2">
                  <c:v>Ядрышниковская</c:v>
                </c:pt>
                <c:pt idx="3">
                  <c:v>Верховинская</c:v>
                </c:pt>
                <c:pt idx="4">
                  <c:v>Заводоуспенская</c:v>
                </c:pt>
                <c:pt idx="5">
                  <c:v>Ертарская</c:v>
                </c:pt>
                <c:pt idx="6">
                  <c:v>Тугулымская</c:v>
                </c:pt>
                <c:pt idx="7">
                  <c:v>Яровская</c:v>
                </c:pt>
                <c:pt idx="8">
                  <c:v>Ошкуковская</c:v>
                </c:pt>
                <c:pt idx="9">
                  <c:v>Юшалинская</c:v>
                </c:pt>
                <c:pt idx="10">
                  <c:v>Двинская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Лист1!$D$3:$D$14</c:f>
              <c:numCache>
                <c:formatCode>General</c:formatCode>
                <c:ptCount val="12"/>
                <c:pt idx="0">
                  <c:v>45.3</c:v>
                </c:pt>
                <c:pt idx="1">
                  <c:v>73.5</c:v>
                </c:pt>
                <c:pt idx="2">
                  <c:v>55.1</c:v>
                </c:pt>
                <c:pt idx="3">
                  <c:v>60</c:v>
                </c:pt>
                <c:pt idx="4">
                  <c:v>53.1</c:v>
                </c:pt>
                <c:pt idx="5">
                  <c:v>53.4</c:v>
                </c:pt>
                <c:pt idx="6">
                  <c:v>52.7</c:v>
                </c:pt>
                <c:pt idx="7">
                  <c:v>34.9</c:v>
                </c:pt>
                <c:pt idx="8">
                  <c:v>46.9</c:v>
                </c:pt>
                <c:pt idx="9">
                  <c:v>40</c:v>
                </c:pt>
                <c:pt idx="10">
                  <c:v>38.799999999999997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754176"/>
        <c:axId val="40837888"/>
      </c:barChart>
      <c:catAx>
        <c:axId val="40754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0837888"/>
        <c:crosses val="autoZero"/>
        <c:auto val="1"/>
        <c:lblAlgn val="ctr"/>
        <c:lblOffset val="100"/>
        <c:noMultiLvlLbl val="0"/>
      </c:catAx>
      <c:valAx>
        <c:axId val="40837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7541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Верно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Геометрический материал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65.599999999999994</c:v>
                </c:pt>
                <c:pt idx="1">
                  <c:v>49.2</c:v>
                </c:pt>
                <c:pt idx="2">
                  <c:v>62.1</c:v>
                </c:pt>
                <c:pt idx="3">
                  <c:v>73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Неверно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Геометрический материал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34.4</c:v>
                </c:pt>
                <c:pt idx="1">
                  <c:v>50.8</c:v>
                </c:pt>
                <c:pt idx="2">
                  <c:v>37.9</c:v>
                </c:pt>
                <c:pt idx="3">
                  <c:v>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44378752"/>
        <c:axId val="44384640"/>
      </c:barChart>
      <c:catAx>
        <c:axId val="4437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84640"/>
        <c:crosses val="autoZero"/>
        <c:auto val="1"/>
        <c:lblAlgn val="ctr"/>
        <c:lblOffset val="100"/>
        <c:noMultiLvlLbl val="0"/>
      </c:catAx>
      <c:valAx>
        <c:axId val="44384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78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Успевае6мость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Двинская</c:v>
                </c:pt>
                <c:pt idx="2">
                  <c:v>Ядрышниковская</c:v>
                </c:pt>
                <c:pt idx="3">
                  <c:v>Гилевская</c:v>
                </c:pt>
                <c:pt idx="4">
                  <c:v>Заводоуспенская</c:v>
                </c:pt>
                <c:pt idx="5">
                  <c:v>Ертарская</c:v>
                </c:pt>
                <c:pt idx="6">
                  <c:v>Верховинская</c:v>
                </c:pt>
                <c:pt idx="7">
                  <c:v>Яровская</c:v>
                </c:pt>
                <c:pt idx="8">
                  <c:v>Ошкуковская</c:v>
                </c:pt>
                <c:pt idx="9">
                  <c:v>Юшалинская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93.3</c:v>
                </c:pt>
                <c:pt idx="5">
                  <c:v>85.7</c:v>
                </c:pt>
                <c:pt idx="6">
                  <c:v>85</c:v>
                </c:pt>
                <c:pt idx="7">
                  <c:v>80</c:v>
                </c:pt>
                <c:pt idx="8">
                  <c:v>76.5</c:v>
                </c:pt>
                <c:pt idx="9">
                  <c:v>76.2</c:v>
                </c:pt>
                <c:pt idx="10">
                  <c:v>67.900000000000006</c:v>
                </c:pt>
                <c:pt idx="11">
                  <c:v>58.8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6.43086816720257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Двинская</c:v>
                </c:pt>
                <c:pt idx="2">
                  <c:v>Ядрышниковская</c:v>
                </c:pt>
                <c:pt idx="3">
                  <c:v>Гилевская</c:v>
                </c:pt>
                <c:pt idx="4">
                  <c:v>Заводоуспенская</c:v>
                </c:pt>
                <c:pt idx="5">
                  <c:v>Ертарская</c:v>
                </c:pt>
                <c:pt idx="6">
                  <c:v>Верховинская</c:v>
                </c:pt>
                <c:pt idx="7">
                  <c:v>Яровская</c:v>
                </c:pt>
                <c:pt idx="8">
                  <c:v>Ошкуковская</c:v>
                </c:pt>
                <c:pt idx="9">
                  <c:v>Юшалинская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60</c:v>
                </c:pt>
                <c:pt idx="2">
                  <c:v>57.1</c:v>
                </c:pt>
                <c:pt idx="3">
                  <c:v>50</c:v>
                </c:pt>
                <c:pt idx="4">
                  <c:v>60</c:v>
                </c:pt>
                <c:pt idx="5">
                  <c:v>42.9</c:v>
                </c:pt>
                <c:pt idx="6">
                  <c:v>35</c:v>
                </c:pt>
                <c:pt idx="7">
                  <c:v>60</c:v>
                </c:pt>
                <c:pt idx="8">
                  <c:v>58.8</c:v>
                </c:pt>
                <c:pt idx="9">
                  <c:v>28.6</c:v>
                </c:pt>
                <c:pt idx="10">
                  <c:v>34.6</c:v>
                </c:pt>
                <c:pt idx="11">
                  <c:v>20.6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Двинская</c:v>
                </c:pt>
                <c:pt idx="2">
                  <c:v>Ядрышниковская</c:v>
                </c:pt>
                <c:pt idx="3">
                  <c:v>Гилевская</c:v>
                </c:pt>
                <c:pt idx="4">
                  <c:v>Заводоуспенская</c:v>
                </c:pt>
                <c:pt idx="5">
                  <c:v>Ертарская</c:v>
                </c:pt>
                <c:pt idx="6">
                  <c:v>Верховинская</c:v>
                </c:pt>
                <c:pt idx="7">
                  <c:v>Яровская</c:v>
                </c:pt>
                <c:pt idx="8">
                  <c:v>Ошкуковская</c:v>
                </c:pt>
                <c:pt idx="9">
                  <c:v>Юшалинская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64</c:v>
                </c:pt>
                <c:pt idx="1">
                  <c:v>56</c:v>
                </c:pt>
                <c:pt idx="2">
                  <c:v>62.3</c:v>
                </c:pt>
                <c:pt idx="3">
                  <c:v>50</c:v>
                </c:pt>
                <c:pt idx="4">
                  <c:v>58.7</c:v>
                </c:pt>
                <c:pt idx="5">
                  <c:v>45.1</c:v>
                </c:pt>
                <c:pt idx="6">
                  <c:v>42.8</c:v>
                </c:pt>
                <c:pt idx="7">
                  <c:v>65.599999999999994</c:v>
                </c:pt>
                <c:pt idx="8">
                  <c:v>56.2</c:v>
                </c:pt>
                <c:pt idx="9">
                  <c:v>44.4</c:v>
                </c:pt>
                <c:pt idx="10">
                  <c:v>41.5</c:v>
                </c:pt>
                <c:pt idx="11">
                  <c:v>35.6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876352"/>
        <c:axId val="43877888"/>
      </c:barChart>
      <c:catAx>
        <c:axId val="43876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3877888"/>
        <c:crosses val="autoZero"/>
        <c:auto val="1"/>
        <c:lblAlgn val="ctr"/>
        <c:lblOffset val="100"/>
        <c:noMultiLvlLbl val="0"/>
      </c:catAx>
      <c:valAx>
        <c:axId val="43877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8763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Верно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Геометрический материал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39.299999999999997</c:v>
                </c:pt>
                <c:pt idx="1">
                  <c:v>48.9</c:v>
                </c:pt>
                <c:pt idx="2">
                  <c:v>33.6</c:v>
                </c:pt>
                <c:pt idx="3">
                  <c:v>59.3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Неверно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Геометрический материал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60.7</c:v>
                </c:pt>
                <c:pt idx="1">
                  <c:v>51.1</c:v>
                </c:pt>
                <c:pt idx="2">
                  <c:v>66.400000000000006</c:v>
                </c:pt>
                <c:pt idx="3">
                  <c:v>40.700000000000003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44440960"/>
        <c:axId val="44455040"/>
      </c:barChart>
      <c:catAx>
        <c:axId val="4444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455040"/>
        <c:crosses val="autoZero"/>
        <c:auto val="1"/>
        <c:lblAlgn val="ctr"/>
        <c:lblOffset val="100"/>
        <c:noMultiLvlLbl val="0"/>
      </c:catAx>
      <c:valAx>
        <c:axId val="44455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440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Ядрышниковская</c:v>
                </c:pt>
                <c:pt idx="4">
                  <c:v>Яровская</c:v>
                </c:pt>
                <c:pt idx="5">
                  <c:v>Юшалинская</c:v>
                </c:pt>
                <c:pt idx="6">
                  <c:v>Ертарская</c:v>
                </c:pt>
                <c:pt idx="7">
                  <c:v>Верховинская</c:v>
                </c:pt>
                <c:pt idx="8">
                  <c:v>Двинская</c:v>
                </c:pt>
                <c:pt idx="9">
                  <c:v>Тугулымская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87.5</c:v>
                </c:pt>
                <c:pt idx="5">
                  <c:v>77.8</c:v>
                </c:pt>
                <c:pt idx="6">
                  <c:v>76.900000000000006</c:v>
                </c:pt>
                <c:pt idx="7">
                  <c:v>75</c:v>
                </c:pt>
                <c:pt idx="8">
                  <c:v>75</c:v>
                </c:pt>
                <c:pt idx="9">
                  <c:v>63</c:v>
                </c:pt>
                <c:pt idx="10">
                  <c:v>53.8</c:v>
                </c:pt>
                <c:pt idx="11">
                  <c:v>51.5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6"/>
              <c:layout>
                <c:manualLayout>
                  <c:x val="0"/>
                  <c:y val="5.659163987138261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Ядрышниковская</c:v>
                </c:pt>
                <c:pt idx="4">
                  <c:v>Яровская</c:v>
                </c:pt>
                <c:pt idx="5">
                  <c:v>Юшалинская</c:v>
                </c:pt>
                <c:pt idx="6">
                  <c:v>Ертарская</c:v>
                </c:pt>
                <c:pt idx="7">
                  <c:v>Верховинская</c:v>
                </c:pt>
                <c:pt idx="8">
                  <c:v>Двинская</c:v>
                </c:pt>
                <c:pt idx="9">
                  <c:v>Тугулымская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66.7</c:v>
                </c:pt>
                <c:pt idx="2">
                  <c:v>57.1</c:v>
                </c:pt>
                <c:pt idx="3">
                  <c:v>55.6</c:v>
                </c:pt>
                <c:pt idx="4">
                  <c:v>50</c:v>
                </c:pt>
                <c:pt idx="5">
                  <c:v>60</c:v>
                </c:pt>
                <c:pt idx="6">
                  <c:v>46.2</c:v>
                </c:pt>
                <c:pt idx="7">
                  <c:v>25</c:v>
                </c:pt>
                <c:pt idx="8">
                  <c:v>20</c:v>
                </c:pt>
                <c:pt idx="9">
                  <c:v>44</c:v>
                </c:pt>
                <c:pt idx="10">
                  <c:v>53.8</c:v>
                </c:pt>
                <c:pt idx="11">
                  <c:v>21.2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Ядрышниковская</c:v>
                </c:pt>
                <c:pt idx="4">
                  <c:v>Яровская</c:v>
                </c:pt>
                <c:pt idx="5">
                  <c:v>Юшалинская</c:v>
                </c:pt>
                <c:pt idx="6">
                  <c:v>Ертарская</c:v>
                </c:pt>
                <c:pt idx="7">
                  <c:v>Верховинская</c:v>
                </c:pt>
                <c:pt idx="8">
                  <c:v>Двинская</c:v>
                </c:pt>
                <c:pt idx="9">
                  <c:v>Тугулымская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64</c:v>
                </c:pt>
                <c:pt idx="1">
                  <c:v>62.7</c:v>
                </c:pt>
                <c:pt idx="2">
                  <c:v>53.7</c:v>
                </c:pt>
                <c:pt idx="3">
                  <c:v>59.6</c:v>
                </c:pt>
                <c:pt idx="4">
                  <c:v>50</c:v>
                </c:pt>
                <c:pt idx="5">
                  <c:v>51.6</c:v>
                </c:pt>
                <c:pt idx="6">
                  <c:v>50.2</c:v>
                </c:pt>
                <c:pt idx="7">
                  <c:v>38</c:v>
                </c:pt>
                <c:pt idx="8">
                  <c:v>31</c:v>
                </c:pt>
                <c:pt idx="9">
                  <c:v>47.3</c:v>
                </c:pt>
                <c:pt idx="10">
                  <c:v>50.2</c:v>
                </c:pt>
                <c:pt idx="11">
                  <c:v>35.5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692800"/>
        <c:axId val="43694336"/>
      </c:barChart>
      <c:catAx>
        <c:axId val="43692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3694336"/>
        <c:crosses val="autoZero"/>
        <c:auto val="1"/>
        <c:lblAlgn val="ctr"/>
        <c:lblOffset val="100"/>
        <c:noMultiLvlLbl val="0"/>
      </c:catAx>
      <c:valAx>
        <c:axId val="436943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6928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Оформление предложения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25.7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Пропуск, замена букв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25.3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Парный согласный в корне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39.9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Безударные гласные в корне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42.7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43826176"/>
        <c:axId val="43840256"/>
      </c:barChart>
      <c:catAx>
        <c:axId val="43826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840256"/>
        <c:crosses val="autoZero"/>
        <c:auto val="1"/>
        <c:lblAlgn val="ctr"/>
        <c:lblOffset val="100"/>
        <c:noMultiLvlLbl val="0"/>
      </c:catAx>
      <c:valAx>
        <c:axId val="43840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826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Ядрышниковская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Ертарская</c:v>
                </c:pt>
                <c:pt idx="5">
                  <c:v>Верховинская</c:v>
                </c:pt>
                <c:pt idx="6">
                  <c:v>Ошкуковская</c:v>
                </c:pt>
                <c:pt idx="7">
                  <c:v>Юшалинская</c:v>
                </c:pt>
                <c:pt idx="8">
                  <c:v>Тугулымская</c:v>
                </c:pt>
                <c:pt idx="9">
                  <c:v>Двинская</c:v>
                </c:pt>
                <c:pt idx="10">
                  <c:v>Яровская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92.3</c:v>
                </c:pt>
                <c:pt idx="5">
                  <c:v>91.7</c:v>
                </c:pt>
                <c:pt idx="6">
                  <c:v>84.6</c:v>
                </c:pt>
                <c:pt idx="7">
                  <c:v>84.4</c:v>
                </c:pt>
                <c:pt idx="8">
                  <c:v>75.2</c:v>
                </c:pt>
                <c:pt idx="9">
                  <c:v>75</c:v>
                </c:pt>
                <c:pt idx="10">
                  <c:v>75</c:v>
                </c:pt>
                <c:pt idx="11">
                  <c:v>54.5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2.8912998737844892E-3"/>
                  <c:y val="-3.34405144694533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7825997475690312E-3"/>
                  <c:y val="5.659163987138261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Ядрышниковская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Ертарская</c:v>
                </c:pt>
                <c:pt idx="5">
                  <c:v>Верховинская</c:v>
                </c:pt>
                <c:pt idx="6">
                  <c:v>Ошкуковская</c:v>
                </c:pt>
                <c:pt idx="7">
                  <c:v>Юшалинская</c:v>
                </c:pt>
                <c:pt idx="8">
                  <c:v>Тугулымская</c:v>
                </c:pt>
                <c:pt idx="9">
                  <c:v>Двинская</c:v>
                </c:pt>
                <c:pt idx="10">
                  <c:v>Яровская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77.8</c:v>
                </c:pt>
                <c:pt idx="1">
                  <c:v>55.6</c:v>
                </c:pt>
                <c:pt idx="2">
                  <c:v>0</c:v>
                </c:pt>
                <c:pt idx="3">
                  <c:v>28.6</c:v>
                </c:pt>
                <c:pt idx="4">
                  <c:v>92.3</c:v>
                </c:pt>
                <c:pt idx="5">
                  <c:v>50</c:v>
                </c:pt>
                <c:pt idx="6">
                  <c:v>84.6</c:v>
                </c:pt>
                <c:pt idx="7">
                  <c:v>64.400000000000006</c:v>
                </c:pt>
                <c:pt idx="8">
                  <c:v>56.9</c:v>
                </c:pt>
                <c:pt idx="9">
                  <c:v>25</c:v>
                </c:pt>
                <c:pt idx="10">
                  <c:v>25</c:v>
                </c:pt>
                <c:pt idx="11">
                  <c:v>27.3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Ядрышниковская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Ертарская</c:v>
                </c:pt>
                <c:pt idx="5">
                  <c:v>Верховинская</c:v>
                </c:pt>
                <c:pt idx="6">
                  <c:v>Ошкуковская</c:v>
                </c:pt>
                <c:pt idx="7">
                  <c:v>Юшалинская</c:v>
                </c:pt>
                <c:pt idx="8">
                  <c:v>Тугулымская</c:v>
                </c:pt>
                <c:pt idx="9">
                  <c:v>Двинская</c:v>
                </c:pt>
                <c:pt idx="10">
                  <c:v>Яровская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65.8</c:v>
                </c:pt>
                <c:pt idx="1">
                  <c:v>51.6</c:v>
                </c:pt>
                <c:pt idx="2">
                  <c:v>36</c:v>
                </c:pt>
                <c:pt idx="3">
                  <c:v>54.3</c:v>
                </c:pt>
                <c:pt idx="4">
                  <c:v>82.5</c:v>
                </c:pt>
                <c:pt idx="5">
                  <c:v>48.3</c:v>
                </c:pt>
                <c:pt idx="6">
                  <c:v>77.5</c:v>
                </c:pt>
                <c:pt idx="7">
                  <c:v>56.5</c:v>
                </c:pt>
                <c:pt idx="8">
                  <c:v>56.2</c:v>
                </c:pt>
                <c:pt idx="9">
                  <c:v>38</c:v>
                </c:pt>
                <c:pt idx="10">
                  <c:v>36</c:v>
                </c:pt>
                <c:pt idx="11">
                  <c:v>37.799999999999997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109632"/>
        <c:axId val="45111168"/>
      </c:barChart>
      <c:catAx>
        <c:axId val="451096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5111168"/>
        <c:crosses val="autoZero"/>
        <c:auto val="1"/>
        <c:lblAlgn val="ctr"/>
        <c:lblOffset val="100"/>
        <c:noMultiLvlLbl val="0"/>
      </c:catAx>
      <c:valAx>
        <c:axId val="45111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1096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F5A24-83EA-415A-9ED5-F3E64DB18323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2BD35-1506-4AB2-900D-CC6683C96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038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32BD35-1506-4AB2-900D-CC6683C9617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74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340768"/>
            <a:ext cx="8229600" cy="496855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РЕЗУЛЬТАТЫ МУНИЦИПАЛЬНЫХ ПРОВЕРОЧНЫХ  РАБОТ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В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2 - 4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КЛАССАХ </a:t>
            </a: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ЗА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 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I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  ПОЛУГОДИЕ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2019/2020 УЧ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. ГОДА</a:t>
            </a:r>
            <a: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571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2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61554788"/>
              </p:ext>
            </p:extLst>
          </p:nvPr>
        </p:nvGraphicFramePr>
        <p:xfrm>
          <a:off x="251520" y="1219200"/>
          <a:ext cx="8784976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 2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11012887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549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3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4629078"/>
              </p:ext>
            </p:extLst>
          </p:nvPr>
        </p:nvGraphicFramePr>
        <p:xfrm>
          <a:off x="251520" y="1219200"/>
          <a:ext cx="864096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3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12043638"/>
              </p:ext>
            </p:extLst>
          </p:nvPr>
        </p:nvGraphicFramePr>
        <p:xfrm>
          <a:off x="179512" y="1219200"/>
          <a:ext cx="8784976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188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3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63114629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3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05872683"/>
              </p:ext>
            </p:extLst>
          </p:nvPr>
        </p:nvGraphicFramePr>
        <p:xfrm>
          <a:off x="179512" y="1219200"/>
          <a:ext cx="8964488" cy="523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47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4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41047416"/>
              </p:ext>
            </p:extLst>
          </p:nvPr>
        </p:nvGraphicFramePr>
        <p:xfrm>
          <a:off x="251520" y="1219200"/>
          <a:ext cx="8784976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4 КЛАСС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56420161"/>
              </p:ext>
            </p:extLst>
          </p:nvPr>
        </p:nvGraphicFramePr>
        <p:xfrm>
          <a:off x="251520" y="1143000"/>
          <a:ext cx="8640960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827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4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  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49803794"/>
              </p:ext>
            </p:extLst>
          </p:nvPr>
        </p:nvGraphicFramePr>
        <p:xfrm>
          <a:off x="457200" y="121920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4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    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88718569"/>
              </p:ext>
            </p:extLst>
          </p:nvPr>
        </p:nvGraphicFramePr>
        <p:xfrm>
          <a:off x="251520" y="1116776"/>
          <a:ext cx="8640960" cy="5192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130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2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15757017"/>
              </p:ext>
            </p:extLst>
          </p:nvPr>
        </p:nvGraphicFramePr>
        <p:xfrm>
          <a:off x="179512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ОКРУЖАЮЩИЙ  МИР 2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38150878"/>
              </p:ext>
            </p:extLst>
          </p:nvPr>
        </p:nvGraphicFramePr>
        <p:xfrm>
          <a:off x="179512" y="1219200"/>
          <a:ext cx="8712968" cy="523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ОКРУЖАЮЩИЙ  МИР 3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1535647"/>
              </p:ext>
            </p:extLst>
          </p:nvPr>
        </p:nvGraphicFramePr>
        <p:xfrm>
          <a:off x="251520" y="1219200"/>
          <a:ext cx="864096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ОКРУЖАЮЩИЙ  МИР 4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98070681"/>
              </p:ext>
            </p:extLst>
          </p:nvPr>
        </p:nvGraphicFramePr>
        <p:xfrm>
          <a:off x="457200" y="121920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Коррекционная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Работать над читательской грамотностью. Работа с картой (озерами России</a:t>
            </a:r>
            <a:r>
              <a:rPr lang="ru-RU" sz="3200" b="1" dirty="0" smtClean="0">
                <a:solidFill>
                  <a:srgbClr val="0070C0"/>
                </a:solidFill>
              </a:rPr>
              <a:t>), </a:t>
            </a:r>
            <a:r>
              <a:rPr lang="ru-RU" sz="3200" b="1" dirty="0">
                <a:solidFill>
                  <a:srgbClr val="0070C0"/>
                </a:solidFill>
              </a:rPr>
              <a:t>повторить звездное небо и природные зоны.</a:t>
            </a:r>
          </a:p>
          <a:p>
            <a:endParaRPr lang="ru-RU" dirty="0" smtClean="0"/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умение определять века, 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знание растений и животных степи, 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знание 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списка Всемирного природного наследия,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работа над умением описывать </a:t>
            </a:r>
            <a:r>
              <a:rPr lang="ru-RU" sz="2800" b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эксперемент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7147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работа: </a:t>
            </a:r>
          </a:p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Обобщить и систематизировать знания об окружающем мире родного края;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учить описывать предполагаемый опыт и правильно формулировать выводы из описанных опытов;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работать над смысловым чтением, чтобы уметь разбираться в предлагаемом задании.</a:t>
            </a:r>
          </a:p>
        </p:txBody>
      </p:sp>
    </p:spTree>
    <p:extLst>
      <p:ext uri="{BB962C8B-B14F-4D97-AF65-F5344CB8AC3E}">
        <p14:creationId xmlns:p14="http://schemas.microsoft.com/office/powerpoint/2010/main" val="334070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2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49649858"/>
              </p:ext>
            </p:extLst>
          </p:nvPr>
        </p:nvGraphicFramePr>
        <p:xfrm>
          <a:off x="492596" y="1143000"/>
          <a:ext cx="962402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3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796543851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3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52476946"/>
              </p:ext>
            </p:extLst>
          </p:nvPr>
        </p:nvGraphicFramePr>
        <p:xfrm>
          <a:off x="179512" y="11430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344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4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98840325"/>
              </p:ext>
            </p:extLst>
          </p:nvPr>
        </p:nvGraphicFramePr>
        <p:xfrm>
          <a:off x="179512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4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12651464"/>
              </p:ext>
            </p:extLst>
          </p:nvPr>
        </p:nvGraphicFramePr>
        <p:xfrm>
          <a:off x="251520" y="1219200"/>
          <a:ext cx="8640960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676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2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06841316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2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39494577"/>
              </p:ext>
            </p:extLst>
          </p:nvPr>
        </p:nvGraphicFramePr>
        <p:xfrm>
          <a:off x="251520" y="1219200"/>
          <a:ext cx="8712968" cy="5090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440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749</TotalTime>
  <Words>202</Words>
  <Application>Microsoft Office PowerPoint</Application>
  <PresentationFormat>Экран (4:3)</PresentationFormat>
  <Paragraphs>70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Начальная</vt:lpstr>
      <vt:lpstr>Презентация PowerPoint</vt:lpstr>
      <vt:lpstr>МАТЕМАТИКА 2 КЛАСС</vt:lpstr>
      <vt:lpstr>МАТЕМАТИКА 2 КЛАСС</vt:lpstr>
      <vt:lpstr>МАТЕМАТИКА 3 КЛАСС</vt:lpstr>
      <vt:lpstr>МАТЕМАТИКА 3 КЛАСС</vt:lpstr>
      <vt:lpstr>МАТЕМАТИКА 4 КЛАСС</vt:lpstr>
      <vt:lpstr>МАТЕМАТИКА 4 КЛАСС</vt:lpstr>
      <vt:lpstr>РУССКИЙ ЯЗЫК 2 КЛАСС ДИКТАНТ</vt:lpstr>
      <vt:lpstr>РУССКИЙ ЯЗЫК 2 КЛАСС ДИКТАНТ</vt:lpstr>
      <vt:lpstr>РУССКИЙ ЯЗЫК 2 КЛАСС ГРАММАТИЧЕСКИЕ ЗАДАНИЯ</vt:lpstr>
      <vt:lpstr>РУССКИЙ ЯЗЫК  2 КЛАСС ГРАММАТИЧЕСКИЕ ЗАДАНИЯ</vt:lpstr>
      <vt:lpstr>РУССКИЙ ЯЗЫК 3 КЛАСС ДИКТАНТ</vt:lpstr>
      <vt:lpstr>РУССКИЙ ЯЗЫК 3 КЛАСС ДИКТАНТ</vt:lpstr>
      <vt:lpstr>РУССКИЙ ЯЗЫК 3 КЛАСС ГРАММАТИЧЕСКИЕ ЗАДАНИЯ</vt:lpstr>
      <vt:lpstr>РУССКИЙ ЯЗЫК 3 КЛАСС ГРАММАТИЧЕСКИЕ ЗАДАНИЯ</vt:lpstr>
      <vt:lpstr>РУССКИЙ ЯЗЫК 4 КЛАСС ДИКТАНТ</vt:lpstr>
      <vt:lpstr>РУССКИЙ ЯЗЫК 4 КЛАСС  ДИКТАНТ</vt:lpstr>
      <vt:lpstr>РУССКИЙ ЯЗЫК 4 КЛАСС ГРАММАТИЧЕСКИЕ    ЗАДАНИЯ</vt:lpstr>
      <vt:lpstr>РУССКИЙ ЯЗЫК 4 КЛАСС ГРАММАТИЧЕСКИЕ      ЗАДАНИЯ</vt:lpstr>
      <vt:lpstr>ОКРУЖАЮЩИЙ  МИР 2 КЛАСС</vt:lpstr>
      <vt:lpstr>ОКРУЖАЮЩИЙ  МИР 3 КЛАСС</vt:lpstr>
      <vt:lpstr>ОКРУЖАЮЩИЙ  МИР 4 КЛАСС</vt:lpstr>
      <vt:lpstr>Коррекционная работа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LEND</dc:creator>
  <cp:lastModifiedBy>11Начальная</cp:lastModifiedBy>
  <cp:revision>61</cp:revision>
  <dcterms:created xsi:type="dcterms:W3CDTF">2019-02-25T16:51:33Z</dcterms:created>
  <dcterms:modified xsi:type="dcterms:W3CDTF">2020-02-18T20:14:54Z</dcterms:modified>
</cp:coreProperties>
</file>