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310" r:id="rId2"/>
    <p:sldId id="326" r:id="rId3"/>
    <p:sldId id="327" r:id="rId4"/>
    <p:sldId id="328" r:id="rId5"/>
    <p:sldId id="329" r:id="rId6"/>
    <p:sldId id="315" r:id="rId7"/>
    <p:sldId id="330" r:id="rId8"/>
    <p:sldId id="316" r:id="rId9"/>
    <p:sldId id="317" r:id="rId10"/>
    <p:sldId id="318" r:id="rId11"/>
    <p:sldId id="319" r:id="rId12"/>
    <p:sldId id="320" r:id="rId13"/>
    <p:sldId id="321" r:id="rId14"/>
    <p:sldId id="331" r:id="rId15"/>
    <p:sldId id="332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34C5D"/>
    <a:srgbClr val="FFFF99"/>
    <a:srgbClr val="FF9966"/>
    <a:srgbClr val="53FB73"/>
    <a:srgbClr val="FA4C06"/>
    <a:srgbClr val="663300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88C3D-5380-4B94-9E1E-2B7BF1CE21D2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90782-E5B9-4BE3-B71B-E624CDCE52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57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9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3152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9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9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9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1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1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4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5F57-10F8-48A6-AADC-B2CFDF9DCB2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79D4DA-C681-436E-815E-826565F9F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9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66.pfd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410" y="3928534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Переход на персонифицированное дополнительное образование: направления движения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5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8859" b="5623"/>
          <a:stretch/>
        </p:blipFill>
        <p:spPr>
          <a:xfrm>
            <a:off x="440646" y="1202045"/>
            <a:ext cx="8921070" cy="5065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2115" y="3468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b="1" dirty="0">
                <a:solidFill>
                  <a:srgbClr val="002060"/>
                </a:solidFill>
              </a:rPr>
              <a:t>ЗАПОЛНЯЕТЕ ДАННЫЕ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7126666-35C7-4ED5-AB40-60919D9B1EDB}"/>
              </a:ext>
            </a:extLst>
          </p:cNvPr>
          <p:cNvSpPr/>
          <p:nvPr/>
        </p:nvSpPr>
        <p:spPr>
          <a:xfrm>
            <a:off x="1514764" y="4091709"/>
            <a:ext cx="2084777" cy="219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049EEC4-C1B4-4603-A486-40A65298DF5E}"/>
              </a:ext>
            </a:extLst>
          </p:cNvPr>
          <p:cNvSpPr/>
          <p:nvPr/>
        </p:nvSpPr>
        <p:spPr>
          <a:xfrm>
            <a:off x="3773714" y="4091709"/>
            <a:ext cx="2084777" cy="219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33D4BAF-4020-4EC8-AA98-6C8BF3A22A44}"/>
              </a:ext>
            </a:extLst>
          </p:cNvPr>
          <p:cNvSpPr/>
          <p:nvPr/>
        </p:nvSpPr>
        <p:spPr>
          <a:xfrm>
            <a:off x="6096000" y="4091709"/>
            <a:ext cx="2084777" cy="219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CC8E110-D4DE-49E0-B52F-02B5EFF03A55}"/>
              </a:ext>
            </a:extLst>
          </p:cNvPr>
          <p:cNvSpPr/>
          <p:nvPr/>
        </p:nvSpPr>
        <p:spPr>
          <a:xfrm>
            <a:off x="3818547" y="4652486"/>
            <a:ext cx="2039944" cy="219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ACAFBDB-09F6-46AE-9E03-75271E86ECEC}"/>
              </a:ext>
            </a:extLst>
          </p:cNvPr>
          <p:cNvSpPr/>
          <p:nvPr/>
        </p:nvSpPr>
        <p:spPr>
          <a:xfrm>
            <a:off x="6096000" y="4652486"/>
            <a:ext cx="2084777" cy="2190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1431677-D37E-414F-9E47-CE3416ED303A}"/>
              </a:ext>
            </a:extLst>
          </p:cNvPr>
          <p:cNvSpPr/>
          <p:nvPr/>
        </p:nvSpPr>
        <p:spPr>
          <a:xfrm>
            <a:off x="1514764" y="5477164"/>
            <a:ext cx="1524000" cy="226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BCAC277-CFD2-490B-B890-98D2A49129AC}"/>
              </a:ext>
            </a:extLst>
          </p:cNvPr>
          <p:cNvSpPr/>
          <p:nvPr/>
        </p:nvSpPr>
        <p:spPr>
          <a:xfrm>
            <a:off x="3251200" y="5477164"/>
            <a:ext cx="4929577" cy="226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62980F4-7BFB-4C29-8EF1-48A76C441521}"/>
              </a:ext>
            </a:extLst>
          </p:cNvPr>
          <p:cNvSpPr/>
          <p:nvPr/>
        </p:nvSpPr>
        <p:spPr>
          <a:xfrm>
            <a:off x="1514764" y="6065654"/>
            <a:ext cx="2084777" cy="219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6175F72-9E57-4530-B342-B9C7E31E535F}"/>
              </a:ext>
            </a:extLst>
          </p:cNvPr>
          <p:cNvSpPr/>
          <p:nvPr/>
        </p:nvSpPr>
        <p:spPr>
          <a:xfrm>
            <a:off x="3818547" y="6065654"/>
            <a:ext cx="2084777" cy="219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105DF1C-394E-4DDA-934C-D4C34AE4481E}"/>
              </a:ext>
            </a:extLst>
          </p:cNvPr>
          <p:cNvSpPr/>
          <p:nvPr/>
        </p:nvSpPr>
        <p:spPr>
          <a:xfrm>
            <a:off x="6096000" y="6065654"/>
            <a:ext cx="2084777" cy="2269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AC29DD-3141-4C0E-9EE5-B4C3842874A4}"/>
              </a:ext>
            </a:extLst>
          </p:cNvPr>
          <p:cNvSpPr/>
          <p:nvPr/>
        </p:nvSpPr>
        <p:spPr>
          <a:xfrm>
            <a:off x="1514764" y="3528291"/>
            <a:ext cx="3519054" cy="2190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8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8510" t="4965" r="6991" b="11347"/>
          <a:stretch/>
        </p:blipFill>
        <p:spPr>
          <a:xfrm>
            <a:off x="449943" y="1574799"/>
            <a:ext cx="9303657" cy="5029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943" y="189805"/>
            <a:ext cx="87310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ВНИМАНИЕ! 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УКАЗЫВАЕТСЯ АДРЕС РЕГИСТРАЦИИ РЕБЕНКА,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А НЕ РОДИТЕЛЯ!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6D7BF1E-9ABE-4A53-BA68-722B5E445ED9}"/>
              </a:ext>
            </a:extLst>
          </p:cNvPr>
          <p:cNvSpPr/>
          <p:nvPr/>
        </p:nvSpPr>
        <p:spPr>
          <a:xfrm>
            <a:off x="1088571" y="2460747"/>
            <a:ext cx="1839356" cy="2081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6EDDC64-AA70-42FD-A47F-7162D6B174A2}"/>
              </a:ext>
            </a:extLst>
          </p:cNvPr>
          <p:cNvSpPr/>
          <p:nvPr/>
        </p:nvSpPr>
        <p:spPr>
          <a:xfrm>
            <a:off x="3158836" y="2445328"/>
            <a:ext cx="6086764" cy="223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12E1EBA-0EB6-4432-94B7-AF27D298041F}"/>
              </a:ext>
            </a:extLst>
          </p:cNvPr>
          <p:cNvSpPr/>
          <p:nvPr/>
        </p:nvSpPr>
        <p:spPr>
          <a:xfrm>
            <a:off x="1088571" y="3026889"/>
            <a:ext cx="2532084" cy="223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3C289B9-AA66-4048-B4E3-E7F225311274}"/>
              </a:ext>
            </a:extLst>
          </p:cNvPr>
          <p:cNvSpPr/>
          <p:nvPr/>
        </p:nvSpPr>
        <p:spPr>
          <a:xfrm>
            <a:off x="3888509" y="3026889"/>
            <a:ext cx="2532084" cy="223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D623F38-0B07-4715-A701-DBC2E02E29B2}"/>
              </a:ext>
            </a:extLst>
          </p:cNvPr>
          <p:cNvSpPr/>
          <p:nvPr/>
        </p:nvSpPr>
        <p:spPr>
          <a:xfrm>
            <a:off x="6714836" y="3026889"/>
            <a:ext cx="2530764" cy="2235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3734BE2-10FB-4F09-9634-714F21AB814F}"/>
              </a:ext>
            </a:extLst>
          </p:cNvPr>
          <p:cNvSpPr/>
          <p:nvPr/>
        </p:nvSpPr>
        <p:spPr>
          <a:xfrm>
            <a:off x="1088570" y="3607543"/>
            <a:ext cx="8157029" cy="380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0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895" t="9683" b="12737"/>
          <a:stretch/>
        </p:blipFill>
        <p:spPr>
          <a:xfrm>
            <a:off x="493484" y="319314"/>
            <a:ext cx="10885715" cy="59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53" t="20260" r="18979"/>
          <a:stretch/>
        </p:blipFill>
        <p:spPr>
          <a:xfrm>
            <a:off x="923636" y="282369"/>
            <a:ext cx="8793019" cy="6473371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1646BC4-E8D9-4CC8-9BAE-0158C53807FC}"/>
              </a:ext>
            </a:extLst>
          </p:cNvPr>
          <p:cNvSpPr/>
          <p:nvPr/>
        </p:nvSpPr>
        <p:spPr>
          <a:xfrm>
            <a:off x="2484581" y="1973943"/>
            <a:ext cx="766619" cy="2902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3903E52-3724-43ED-B8BA-B5EBF554DE44}"/>
              </a:ext>
            </a:extLst>
          </p:cNvPr>
          <p:cNvSpPr/>
          <p:nvPr/>
        </p:nvSpPr>
        <p:spPr>
          <a:xfrm>
            <a:off x="4812145" y="1973943"/>
            <a:ext cx="942110" cy="2902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9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5" y="868218"/>
            <a:ext cx="10797309" cy="5367690"/>
          </a:xfrm>
        </p:spPr>
        <p:txBody>
          <a:bodyPr>
            <a:noAutofit/>
          </a:bodyPr>
          <a:lstStyle/>
          <a:p>
            <a:r>
              <a:rPr lang="ru-RU" sz="2800" dirty="0"/>
              <a:t>ПО ЗАВЕРШЕНИЮ ПОДАЧИ ЗАЯВКИ БУДЕТ ПРИСВОЕН </a:t>
            </a:r>
            <a:r>
              <a:rPr lang="ru-RU" sz="2800" dirty="0">
                <a:solidFill>
                  <a:srgbClr val="C00000"/>
                </a:solidFill>
              </a:rPr>
              <a:t>ЛОГИН </a:t>
            </a:r>
            <a:r>
              <a:rPr lang="ru-RU" sz="2800" dirty="0"/>
              <a:t>И </a:t>
            </a:r>
            <a:r>
              <a:rPr lang="ru-RU" sz="2800" dirty="0">
                <a:solidFill>
                  <a:srgbClr val="C00000"/>
                </a:solidFill>
              </a:rPr>
              <a:t>ПАРОЛЬ</a:t>
            </a:r>
            <a:r>
              <a:rPr lang="ru-RU" sz="2800" dirty="0"/>
              <a:t> ДЛЯ ВХОДА В ЛИЧНЫЙ КАБИНЕТ, ГДЕ МОЖНО ВЫБРАТЬ ПРОГРАММЫ ДОПОЛНИТЕЛЬНОГО ОБРАЗОВАНИЯ ДЕТЕЙ.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C00000"/>
                </a:solidFill>
              </a:rPr>
              <a:t>ВАЖНО! </a:t>
            </a:r>
            <a:r>
              <a:rPr lang="ru-RU" sz="2800" dirty="0"/>
              <a:t>ПО ЗАВЕРШЕНИЮ РЕГИСТРАЦИИ БУДЕТ ПРИСВОЕН </a:t>
            </a:r>
            <a:r>
              <a:rPr lang="ru-RU" sz="2800" dirty="0">
                <a:solidFill>
                  <a:srgbClr val="C00000"/>
                </a:solidFill>
              </a:rPr>
              <a:t>ИДЕНТИФИКАЦИОННЫЙ НОМЕР</a:t>
            </a:r>
            <a:r>
              <a:rPr lang="ru-RU" sz="2800" dirty="0"/>
              <a:t>, КОТОРЫЙ НЕОБХОДИМО СОХРАНИТЬ ДЛЯ </a:t>
            </a:r>
            <a:r>
              <a:rPr lang="ru-RU" sz="2800" dirty="0">
                <a:solidFill>
                  <a:srgbClr val="C00000"/>
                </a:solidFill>
              </a:rPr>
              <a:t>АКТИВАЦИИ </a:t>
            </a:r>
            <a:r>
              <a:rPr lang="ru-RU" sz="2800" dirty="0"/>
              <a:t>СЕРТИФИКАТА В ДАЛЬНЕЙШЕМ!</a:t>
            </a:r>
          </a:p>
        </p:txBody>
      </p:sp>
    </p:spTree>
    <p:extLst>
      <p:ext uri="{BB962C8B-B14F-4D97-AF65-F5344CB8AC3E}">
        <p14:creationId xmlns:p14="http://schemas.microsoft.com/office/powerpoint/2010/main" val="320463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848" y="217714"/>
            <a:ext cx="10280952" cy="13208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АКТИВАЦИЯ СЕРТИФИКАТА, ЗАЯВЛЕНИЯ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48" y="878114"/>
            <a:ext cx="10034209" cy="5711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АКТИВАЦИЯ СЕРТИФИКАТА ПРОИСХОДИТ В ТЕЧЕНИИ 10 ДНЕЙ, КОГДА НАДО ПОДТВЕРДИТЬ СВОИ ПЕРСОНАЛЬНЫЕ ДАННЫЕ.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ДЛЯ ЭТОГО НЕОБХОДИМЫ СЛЕДУЮЩИЕ ДОКУМЕНТЫ: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рождении ребенка или паспорт гражданина РФ, или временное удостоверение личности гражданина РФ, выдаваемое на период оформления паспорта ребенка;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документ, удостоверяющий личность родителя (законного представителя);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свидетельство о регистрации ребенка по месту жительства или по месту пребывания, или документ, содержащий сведения о регистрации ребенка по месту жительства или по месту пребывания.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заявление,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88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3854" y="5738924"/>
            <a:ext cx="10206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84448E-9C5F-4D3C-AF36-858B484A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63" y="0"/>
            <a:ext cx="8454673" cy="560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976" b="33135"/>
          <a:stretch/>
        </p:blipFill>
        <p:spPr>
          <a:xfrm>
            <a:off x="98868" y="26989"/>
            <a:ext cx="9753600" cy="21336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942" y="2334761"/>
            <a:ext cx="8596668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 – ПЕРЕХОД НА ПЕРСОНИФИЦИРОВАННОЕ ДОПОЛНИТЕЛЬНОЕ ОБРАЗОВАНИЕ.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ИЗМЕНЯЮТСЯ ПРАВИЛА ПРИЕМА: ДЕТИ ЗАЧИСЛЯЮТСЯ В КРУЖКИ И СЕКЦИИ ТОЛЬКО ПРИ НАЛИЧИИ СЕРТИФИКАТА ДОПОЛНИТЕЬНОГО ОБРАЗОВАНИЯ!</a:t>
            </a:r>
          </a:p>
        </p:txBody>
      </p:sp>
    </p:spTree>
    <p:extLst>
      <p:ext uri="{BB962C8B-B14F-4D97-AF65-F5344CB8AC3E}">
        <p14:creationId xmlns:p14="http://schemas.microsoft.com/office/powerpoint/2010/main" val="357566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816" y="116555"/>
            <a:ext cx="9361714" cy="1646302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ЧТО ТАКОЕ СЕРТИФИКАТ ПЕРСОНИФИЦИРОВАННОГО ДОПОЛНИТЕЛЬНОГО ОБРАЗОВАНИЯ?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37" y="1762857"/>
            <a:ext cx="9809018" cy="4672250"/>
          </a:xfrm>
        </p:spPr>
        <p:txBody>
          <a:bodyPr>
            <a:normAutofit fontScale="92500"/>
          </a:bodyPr>
          <a:lstStyle/>
          <a:p>
            <a:pPr indent="449580"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 дополнительного образования – идентификационный номер ребенка в Реестре сертификатов. Сертификат закрепляется  за ребенком один раз на весь период детства (до 18 лет). Заявку на получение сертификата дополнительного образования может подать родитель (законный представитель) ребенка, или сам ребенок в возрасте от 14 до 18 лет.</a:t>
            </a:r>
          </a:p>
          <a:p>
            <a:pPr indent="449580"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 дополнительного образования используется родителями для того, чтобы выбирать и записываться в кружки и секции, предлагаемые разнообразными организациями.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spcAft>
                <a:spcPts val="1200"/>
              </a:spcAft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93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КАК ПОЛУЧИТЬ СЕРТИФИКАТ?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77" y="2404048"/>
            <a:ext cx="3251200" cy="388077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ЗАЙТИ НА САЙТ </a:t>
            </a:r>
            <a:r>
              <a:rPr lang="ru-RU" sz="32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http://66.pfdo.ru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0" b="8639"/>
          <a:stretch/>
        </p:blipFill>
        <p:spPr bwMode="auto">
          <a:xfrm>
            <a:off x="3812420" y="1494970"/>
            <a:ext cx="8086378" cy="509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648" y="4995368"/>
            <a:ext cx="170093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2" y="188686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ВЫБИРАЕТЕ «ПОЛУЧИТЬ СЕРТИФИКАТ»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0" b="23594"/>
          <a:stretch/>
        </p:blipFill>
        <p:spPr>
          <a:xfrm>
            <a:off x="387492" y="1146629"/>
            <a:ext cx="10399048" cy="528319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59429" y="3193143"/>
            <a:ext cx="1669142" cy="2612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256689"/>
            <a:ext cx="9729409" cy="13208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ВВОДИТЕ АДРЕС ЭЛЕКТРОННОЙ ПОЧТЫ И ПОДТВЕРЖДАЕТЕ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562166"/>
            <a:ext cx="8926286" cy="525417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78" y="4777654"/>
            <a:ext cx="1700931" cy="292633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41554B-D2CE-43AB-BCF3-87DE98E8E53F}"/>
              </a:ext>
            </a:extLst>
          </p:cNvPr>
          <p:cNvSpPr/>
          <p:nvPr/>
        </p:nvSpPr>
        <p:spPr>
          <a:xfrm>
            <a:off x="1175656" y="1577489"/>
            <a:ext cx="5936343" cy="2425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DA02D1E-060D-4B61-8F52-6A6F5FC77C80}"/>
              </a:ext>
            </a:extLst>
          </p:cNvPr>
          <p:cNvSpPr/>
          <p:nvPr/>
        </p:nvSpPr>
        <p:spPr>
          <a:xfrm>
            <a:off x="2290618" y="3934691"/>
            <a:ext cx="6604000" cy="2425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B9103D-D94F-409B-83ED-C30D15725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788" y="4412683"/>
            <a:ext cx="6713194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ШАГ 2. ПОДТВЕРЖДЕНИЕ ЭЛЕКТРОННОЙ ПОЧТЫ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ЯЩИК, КОТОРЫЙ ВЫ УКАЗАЛИ ДОЛЖНО ПРИЙТИ ПИСЬМО, НАЙДИТЕ ЕГО И СЛЕДУЙТЕ ДАЛЬНЕЙШИМ ИНСТРУКЦИЯМ, УКАЗАННЫМ В НЕМ.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ССЫЛКЕ, УАЗАННОЙ В ПИСЬМЕ ВЫ ПЕРЕХОДИТЕ НА СЛЕДУЮЩИЙ ШАГ.</a:t>
            </a:r>
          </a:p>
        </p:txBody>
      </p:sp>
    </p:spTree>
    <p:extLst>
      <p:ext uri="{BB962C8B-B14F-4D97-AF65-F5344CB8AC3E}">
        <p14:creationId xmlns:p14="http://schemas.microsoft.com/office/powerpoint/2010/main" val="197081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93486" y="1015999"/>
            <a:ext cx="9477828" cy="56315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3486" y="230780"/>
            <a:ext cx="769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ВЫБИРАЕТЕ МУНИЦИПАЛИТЕТ</a:t>
            </a:r>
            <a:endParaRPr lang="ru-RU" b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FDAB7BA-0FDB-43AF-A5AD-0B7098E28357}"/>
              </a:ext>
            </a:extLst>
          </p:cNvPr>
          <p:cNvSpPr/>
          <p:nvPr/>
        </p:nvSpPr>
        <p:spPr>
          <a:xfrm>
            <a:off x="4304145" y="2678545"/>
            <a:ext cx="1902691" cy="2586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CB98F23-C435-4498-BA9F-E0BB71080037}"/>
              </a:ext>
            </a:extLst>
          </p:cNvPr>
          <p:cNvSpPr/>
          <p:nvPr/>
        </p:nvSpPr>
        <p:spPr>
          <a:xfrm>
            <a:off x="493486" y="1015999"/>
            <a:ext cx="3117932" cy="212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3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4815" y="1161142"/>
            <a:ext cx="8790442" cy="5326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43" y="201751"/>
            <a:ext cx="8955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ВЫБИРАЕТЕ: ПОЛУЧИТЬ СЕРТИФИКАТ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77" y="4197083"/>
            <a:ext cx="1700931" cy="2926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873C19-017C-4EF2-8D96-9BC74876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5" y="1161142"/>
            <a:ext cx="2885767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18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3528</TotalTime>
  <Words>335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Переход на персонифицированное дополнительное образование: направления движения</vt:lpstr>
      <vt:lpstr>Презентация PowerPoint</vt:lpstr>
      <vt:lpstr>ЧТО ТАКОЕ СЕРТИФИКАТ ПЕРСОНИФИЦИРОВАННОГО ДОПОЛНИТЕЛЬНОГО ОБРАЗОВАНИЯ?</vt:lpstr>
      <vt:lpstr>КАК ПОЛУЧИТЬ СЕРТИФИКАТ?</vt:lpstr>
      <vt:lpstr>ВЫБИРАЕТЕ «ПОЛУЧИТЬ СЕРТИФИКАТ»</vt:lpstr>
      <vt:lpstr>ВВОДИТЕ АДРЕС ЭЛЕКТРОННОЙ ПОЧТЫ И ПОДТВЕРЖДАЕТЕ </vt:lpstr>
      <vt:lpstr>ШАГ 2. ПОДТВЕРЖДЕНИЕ ЭЛЕКТРОННОЙ ПОЧТЫ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АКТИВАЦИЯ СЕРТИФИКАТА, ЗАЯВЛЕНИЯ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модельный центр дополнительного образования детей ГАНОУ СО « Дворец молодёжи»</dc:title>
  <dc:creator>Екатерина</dc:creator>
  <cp:lastModifiedBy>user</cp:lastModifiedBy>
  <cp:revision>294</cp:revision>
  <dcterms:created xsi:type="dcterms:W3CDTF">2019-03-25T09:03:20Z</dcterms:created>
  <dcterms:modified xsi:type="dcterms:W3CDTF">2020-11-25T04:23:03Z</dcterms:modified>
</cp:coreProperties>
</file>